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52"/>
  </p:notesMasterIdLst>
  <p:sldIdLst>
    <p:sldId id="418" r:id="rId2"/>
    <p:sldId id="571" r:id="rId3"/>
    <p:sldId id="572" r:id="rId4"/>
    <p:sldId id="574" r:id="rId5"/>
    <p:sldId id="577" r:id="rId6"/>
    <p:sldId id="578" r:id="rId7"/>
    <p:sldId id="581" r:id="rId8"/>
    <p:sldId id="583" r:id="rId9"/>
    <p:sldId id="584" r:id="rId10"/>
    <p:sldId id="585" r:id="rId11"/>
    <p:sldId id="619" r:id="rId12"/>
    <p:sldId id="620" r:id="rId13"/>
    <p:sldId id="586" r:id="rId14"/>
    <p:sldId id="618" r:id="rId15"/>
    <p:sldId id="598" r:id="rId16"/>
    <p:sldId id="587" r:id="rId17"/>
    <p:sldId id="621" r:id="rId18"/>
    <p:sldId id="588" r:id="rId19"/>
    <p:sldId id="589" r:id="rId20"/>
    <p:sldId id="590" r:id="rId21"/>
    <p:sldId id="591" r:id="rId22"/>
    <p:sldId id="592" r:id="rId23"/>
    <p:sldId id="593" r:id="rId24"/>
    <p:sldId id="622" r:id="rId25"/>
    <p:sldId id="594" r:id="rId26"/>
    <p:sldId id="595" r:id="rId27"/>
    <p:sldId id="596" r:id="rId28"/>
    <p:sldId id="617" r:id="rId29"/>
    <p:sldId id="599" r:id="rId30"/>
    <p:sldId id="623" r:id="rId31"/>
    <p:sldId id="600" r:id="rId32"/>
    <p:sldId id="601" r:id="rId33"/>
    <p:sldId id="602" r:id="rId34"/>
    <p:sldId id="603" r:id="rId35"/>
    <p:sldId id="604" r:id="rId36"/>
    <p:sldId id="605" r:id="rId37"/>
    <p:sldId id="606" r:id="rId38"/>
    <p:sldId id="607" r:id="rId39"/>
    <p:sldId id="608" r:id="rId40"/>
    <p:sldId id="616" r:id="rId41"/>
    <p:sldId id="626" r:id="rId42"/>
    <p:sldId id="627" r:id="rId43"/>
    <p:sldId id="628" r:id="rId44"/>
    <p:sldId id="629" r:id="rId45"/>
    <p:sldId id="611" r:id="rId46"/>
    <p:sldId id="610" r:id="rId47"/>
    <p:sldId id="624" r:id="rId48"/>
    <p:sldId id="625" r:id="rId49"/>
    <p:sldId id="566" r:id="rId50"/>
    <p:sldId id="569" r:id="rId5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BE6"/>
    <a:srgbClr val="000000"/>
    <a:srgbClr val="100432"/>
    <a:srgbClr val="FFFF00"/>
    <a:srgbClr val="FFFF66"/>
    <a:srgbClr val="345E1C"/>
    <a:srgbClr val="597723"/>
    <a:srgbClr val="78A22F"/>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90493" autoAdjust="0"/>
  </p:normalViewPr>
  <p:slideViewPr>
    <p:cSldViewPr snapToObjects="1">
      <p:cViewPr>
        <p:scale>
          <a:sx n="60" d="100"/>
          <a:sy n="60" d="100"/>
        </p:scale>
        <p:origin x="-678" y="-156"/>
      </p:cViewPr>
      <p:guideLst>
        <p:guide orient="horz" pos="4319"/>
        <p:guide/>
      </p:guideLst>
    </p:cSldViewPr>
  </p:slideViewPr>
  <p:outlineViewPr>
    <p:cViewPr>
      <p:scale>
        <a:sx n="33" d="100"/>
        <a:sy n="33" d="100"/>
      </p:scale>
      <p:origin x="0" y="37836"/>
    </p:cViewPr>
  </p:outlineViewPr>
  <p:notesTextViewPr>
    <p:cViewPr>
      <p:scale>
        <a:sx n="100" d="100"/>
        <a:sy n="100" d="100"/>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9E204-3CDF-4955-9A72-A0F64BC81916}" type="doc">
      <dgm:prSet loTypeId="urn:microsoft.com/office/officeart/2005/8/layout/radial4" loCatId="relationship" qsTypeId="urn:microsoft.com/office/officeart/2005/8/quickstyle/3d9" qsCatId="3D" csTypeId="urn:microsoft.com/office/officeart/2005/8/colors/colorful2" csCatId="colorful" phldr="1"/>
      <dgm:spPr/>
      <dgm:t>
        <a:bodyPr/>
        <a:lstStyle/>
        <a:p>
          <a:endParaRPr lang="ca-ES"/>
        </a:p>
      </dgm:t>
    </dgm:pt>
    <dgm:pt modelId="{98E7A1A4-F2C4-4B0B-B83D-976C334A9BD7}">
      <dgm:prSet phldrT="[Texto]"/>
      <dgm:spPr/>
      <dgm:t>
        <a:bodyPr/>
        <a:lstStyle/>
        <a:p>
          <a:r>
            <a:rPr lang="ca-ES" dirty="0" err="1" smtClean="0"/>
            <a:t>Preser-vation</a:t>
          </a:r>
          <a:r>
            <a:rPr lang="ca-ES" dirty="0" smtClean="0"/>
            <a:t> model</a:t>
          </a:r>
          <a:endParaRPr lang="ca-ES" dirty="0"/>
        </a:p>
      </dgm:t>
    </dgm:pt>
    <dgm:pt modelId="{D6C8A621-4516-412B-9A1B-B93509F385BD}" type="parTrans" cxnId="{4789C7E6-D37D-43AA-A665-7A685D7C00F6}">
      <dgm:prSet/>
      <dgm:spPr/>
      <dgm:t>
        <a:bodyPr/>
        <a:lstStyle/>
        <a:p>
          <a:endParaRPr lang="ca-ES"/>
        </a:p>
      </dgm:t>
    </dgm:pt>
    <dgm:pt modelId="{E3A12485-1400-41A3-A6F8-62D9A8F547A6}" type="sibTrans" cxnId="{4789C7E6-D37D-43AA-A665-7A685D7C00F6}">
      <dgm:prSet/>
      <dgm:spPr/>
      <dgm:t>
        <a:bodyPr/>
        <a:lstStyle/>
        <a:p>
          <a:endParaRPr lang="ca-ES"/>
        </a:p>
      </dgm:t>
    </dgm:pt>
    <dgm:pt modelId="{939A8208-21BA-495D-A96E-088B131B6202}">
      <dgm:prSet phldrT="[Texto]" custT="1"/>
      <dgm:spPr/>
      <dgm:t>
        <a:bodyPr/>
        <a:lstStyle/>
        <a:p>
          <a:r>
            <a:rPr lang="ca-ES" sz="2000" b="1" i="1" dirty="0" smtClean="0"/>
            <a:t>ISO 19115</a:t>
          </a:r>
          <a:endParaRPr lang="ca-ES" sz="2000" b="1" i="1" dirty="0"/>
        </a:p>
      </dgm:t>
    </dgm:pt>
    <dgm:pt modelId="{8E36D728-F93F-4E70-8D54-234AF4FCAA2B}" type="parTrans" cxnId="{C35B0F85-BE94-42ED-9EA1-72B2FFB21D67}">
      <dgm:prSet/>
      <dgm:spPr/>
      <dgm:t>
        <a:bodyPr/>
        <a:lstStyle/>
        <a:p>
          <a:endParaRPr lang="ca-ES"/>
        </a:p>
      </dgm:t>
    </dgm:pt>
    <dgm:pt modelId="{123B23F3-F6B6-479E-AAFD-9234B297FBB9}" type="sibTrans" cxnId="{C35B0F85-BE94-42ED-9EA1-72B2FFB21D67}">
      <dgm:prSet/>
      <dgm:spPr/>
      <dgm:t>
        <a:bodyPr/>
        <a:lstStyle/>
        <a:p>
          <a:endParaRPr lang="ca-ES"/>
        </a:p>
      </dgm:t>
    </dgm:pt>
    <dgm:pt modelId="{4ED3D53D-C6F9-46AF-AC23-AE1C7D4E73EC}">
      <dgm:prSet phldrT="[Texto]"/>
      <dgm:spPr/>
      <dgm:t>
        <a:bodyPr/>
        <a:lstStyle/>
        <a:p>
          <a:r>
            <a:rPr lang="ca-ES" b="1" dirty="0" err="1" smtClean="0"/>
            <a:t>OAIS</a:t>
          </a:r>
          <a:endParaRPr lang="ca-ES" b="1" dirty="0"/>
        </a:p>
      </dgm:t>
    </dgm:pt>
    <dgm:pt modelId="{99873705-125C-4F2A-AFA1-D065129A774D}" type="parTrans" cxnId="{F41DA5CF-3928-4F4A-A681-243EFF024B3E}">
      <dgm:prSet/>
      <dgm:spPr/>
      <dgm:t>
        <a:bodyPr/>
        <a:lstStyle/>
        <a:p>
          <a:endParaRPr lang="ca-ES"/>
        </a:p>
      </dgm:t>
    </dgm:pt>
    <dgm:pt modelId="{A7372BBC-66C1-48C8-A2FF-FEB845FD7C74}" type="sibTrans" cxnId="{F41DA5CF-3928-4F4A-A681-243EFF024B3E}">
      <dgm:prSet/>
      <dgm:spPr/>
      <dgm:t>
        <a:bodyPr/>
        <a:lstStyle/>
        <a:p>
          <a:endParaRPr lang="ca-ES"/>
        </a:p>
      </dgm:t>
    </dgm:pt>
    <dgm:pt modelId="{C5820D3F-5015-47E4-AC33-969FD90DC080}">
      <dgm:prSet phldrT="[Texto]"/>
      <dgm:spPr/>
      <dgm:t>
        <a:bodyPr/>
        <a:lstStyle/>
        <a:p>
          <a:r>
            <a:rPr lang="ca-ES" b="1" dirty="0" smtClean="0"/>
            <a:t>PREMIS</a:t>
          </a:r>
          <a:endParaRPr lang="ca-ES" b="1" dirty="0"/>
        </a:p>
      </dgm:t>
    </dgm:pt>
    <dgm:pt modelId="{443487F1-39AB-42FE-829C-76DCA252AB60}" type="parTrans" cxnId="{C519239F-4B60-4773-A929-31664DEA227C}">
      <dgm:prSet/>
      <dgm:spPr/>
      <dgm:t>
        <a:bodyPr/>
        <a:lstStyle/>
        <a:p>
          <a:endParaRPr lang="ca-ES"/>
        </a:p>
      </dgm:t>
    </dgm:pt>
    <dgm:pt modelId="{BABB0ED8-045C-409B-B31B-6A553A19B4B6}" type="sibTrans" cxnId="{C519239F-4B60-4773-A929-31664DEA227C}">
      <dgm:prSet/>
      <dgm:spPr/>
      <dgm:t>
        <a:bodyPr/>
        <a:lstStyle/>
        <a:p>
          <a:endParaRPr lang="ca-ES"/>
        </a:p>
      </dgm:t>
    </dgm:pt>
    <dgm:pt modelId="{73518A63-6FC2-4DA0-AC24-859E061616D5}">
      <dgm:prSet phldrT="[Texto]"/>
      <dgm:spPr/>
      <dgm:t>
        <a:bodyPr/>
        <a:lstStyle/>
        <a:p>
          <a:r>
            <a:rPr lang="ca-ES" b="1" dirty="0" err="1" smtClean="0">
              <a:solidFill>
                <a:srgbClr val="C00000"/>
              </a:solidFill>
            </a:rPr>
            <a:t>GeoMAPP</a:t>
          </a:r>
          <a:endParaRPr lang="ca-ES" b="1" dirty="0">
            <a:solidFill>
              <a:srgbClr val="C00000"/>
            </a:solidFill>
          </a:endParaRPr>
        </a:p>
      </dgm:t>
    </dgm:pt>
    <dgm:pt modelId="{4CDE64EA-54ED-4AFC-9870-B2C7FCEB798F}" type="parTrans" cxnId="{0AB1EC95-AD4E-4340-88DE-67F035AB93D8}">
      <dgm:prSet/>
      <dgm:spPr/>
      <dgm:t>
        <a:bodyPr/>
        <a:lstStyle/>
        <a:p>
          <a:endParaRPr lang="ca-ES"/>
        </a:p>
      </dgm:t>
    </dgm:pt>
    <dgm:pt modelId="{35C5FD89-91F1-4F7C-B265-BAA81F9A15EF}" type="sibTrans" cxnId="{0AB1EC95-AD4E-4340-88DE-67F035AB93D8}">
      <dgm:prSet/>
      <dgm:spPr/>
      <dgm:t>
        <a:bodyPr/>
        <a:lstStyle/>
        <a:p>
          <a:endParaRPr lang="ca-ES"/>
        </a:p>
      </dgm:t>
    </dgm:pt>
    <dgm:pt modelId="{4B48AE56-5FF5-4835-BA39-683689943DC5}">
      <dgm:prSet phldrT="[Texto]"/>
      <dgm:spPr/>
      <dgm:t>
        <a:bodyPr/>
        <a:lstStyle/>
        <a:p>
          <a:r>
            <a:rPr lang="ca-ES" b="1" dirty="0" err="1" smtClean="0">
              <a:solidFill>
                <a:srgbClr val="C00000"/>
              </a:solidFill>
            </a:rPr>
            <a:t>PAAD</a:t>
          </a:r>
          <a:endParaRPr lang="ca-ES" b="1" dirty="0">
            <a:solidFill>
              <a:srgbClr val="C00000"/>
            </a:solidFill>
          </a:endParaRPr>
        </a:p>
      </dgm:t>
    </dgm:pt>
    <dgm:pt modelId="{6CCDCC47-E8C5-4277-A468-7399EDDAA823}" type="parTrans" cxnId="{602AA2FC-1ABB-4D1A-9F43-AE4019164E7C}">
      <dgm:prSet/>
      <dgm:spPr/>
      <dgm:t>
        <a:bodyPr/>
        <a:lstStyle/>
        <a:p>
          <a:endParaRPr lang="ca-ES"/>
        </a:p>
      </dgm:t>
    </dgm:pt>
    <dgm:pt modelId="{44C25F87-5950-4459-BE0A-9D2FF8E809FA}" type="sibTrans" cxnId="{602AA2FC-1ABB-4D1A-9F43-AE4019164E7C}">
      <dgm:prSet/>
      <dgm:spPr/>
      <dgm:t>
        <a:bodyPr/>
        <a:lstStyle/>
        <a:p>
          <a:endParaRPr lang="ca-ES"/>
        </a:p>
      </dgm:t>
    </dgm:pt>
    <dgm:pt modelId="{4F7D26CD-3343-41FE-BD46-F5AD8CB04731}">
      <dgm:prSet phldrT="[Texto]"/>
      <dgm:spPr/>
      <dgm:t>
        <a:bodyPr/>
        <a:lstStyle/>
        <a:p>
          <a:r>
            <a:rPr lang="ca-ES" b="1" dirty="0" smtClean="0">
              <a:solidFill>
                <a:srgbClr val="C00000"/>
              </a:solidFill>
            </a:rPr>
            <a:t>...</a:t>
          </a:r>
          <a:endParaRPr lang="ca-ES" b="1" dirty="0">
            <a:solidFill>
              <a:srgbClr val="C00000"/>
            </a:solidFill>
          </a:endParaRPr>
        </a:p>
      </dgm:t>
    </dgm:pt>
    <dgm:pt modelId="{78F6378C-B2C5-4C33-8FCC-97D75A447DDD}" type="parTrans" cxnId="{400D4D61-ED08-4C2F-9B06-57EE7E6935E1}">
      <dgm:prSet/>
      <dgm:spPr/>
      <dgm:t>
        <a:bodyPr/>
        <a:lstStyle/>
        <a:p>
          <a:endParaRPr lang="ca-ES"/>
        </a:p>
      </dgm:t>
    </dgm:pt>
    <dgm:pt modelId="{EE27839E-0FE5-4882-A901-69EE51C7E7FC}" type="sibTrans" cxnId="{400D4D61-ED08-4C2F-9B06-57EE7E6935E1}">
      <dgm:prSet/>
      <dgm:spPr/>
      <dgm:t>
        <a:bodyPr/>
        <a:lstStyle/>
        <a:p>
          <a:endParaRPr lang="ca-ES"/>
        </a:p>
      </dgm:t>
    </dgm:pt>
    <dgm:pt modelId="{38D657B1-6B2F-431C-B1AB-F316A44F0538}" type="pres">
      <dgm:prSet presAssocID="{D6A9E204-3CDF-4955-9A72-A0F64BC81916}" presName="cycle" presStyleCnt="0">
        <dgm:presLayoutVars>
          <dgm:chMax val="1"/>
          <dgm:dir/>
          <dgm:animLvl val="ctr"/>
          <dgm:resizeHandles val="exact"/>
        </dgm:presLayoutVars>
      </dgm:prSet>
      <dgm:spPr/>
      <dgm:t>
        <a:bodyPr/>
        <a:lstStyle/>
        <a:p>
          <a:endParaRPr lang="ca-ES"/>
        </a:p>
      </dgm:t>
    </dgm:pt>
    <dgm:pt modelId="{EAEC9E03-3AEA-4F2B-A9D2-35CFD22E0E42}" type="pres">
      <dgm:prSet presAssocID="{98E7A1A4-F2C4-4B0B-B83D-976C334A9BD7}" presName="centerShape" presStyleLbl="node0" presStyleIdx="0" presStyleCnt="1"/>
      <dgm:spPr/>
      <dgm:t>
        <a:bodyPr/>
        <a:lstStyle/>
        <a:p>
          <a:endParaRPr lang="ca-ES"/>
        </a:p>
      </dgm:t>
    </dgm:pt>
    <dgm:pt modelId="{B3C878A8-E881-46A7-96D8-39AF926CA3BD}" type="pres">
      <dgm:prSet presAssocID="{8E36D728-F93F-4E70-8D54-234AF4FCAA2B}" presName="parTrans" presStyleLbl="bgSibTrans2D1" presStyleIdx="0" presStyleCnt="6"/>
      <dgm:spPr/>
      <dgm:t>
        <a:bodyPr/>
        <a:lstStyle/>
        <a:p>
          <a:endParaRPr lang="ca-ES"/>
        </a:p>
      </dgm:t>
    </dgm:pt>
    <dgm:pt modelId="{D759C2DA-1732-47C3-9E9E-F10A74E0E443}" type="pres">
      <dgm:prSet presAssocID="{939A8208-21BA-495D-A96E-088B131B6202}" presName="node" presStyleLbl="node1" presStyleIdx="0" presStyleCnt="6" custRadScaleRad="97624" custRadScaleInc="-21125">
        <dgm:presLayoutVars>
          <dgm:bulletEnabled val="1"/>
        </dgm:presLayoutVars>
      </dgm:prSet>
      <dgm:spPr/>
      <dgm:t>
        <a:bodyPr/>
        <a:lstStyle/>
        <a:p>
          <a:endParaRPr lang="ca-ES"/>
        </a:p>
      </dgm:t>
    </dgm:pt>
    <dgm:pt modelId="{AAD42C4F-869F-46CC-A243-5549DFB2B6BC}" type="pres">
      <dgm:prSet presAssocID="{99873705-125C-4F2A-AFA1-D065129A774D}" presName="parTrans" presStyleLbl="bgSibTrans2D1" presStyleIdx="1" presStyleCnt="6"/>
      <dgm:spPr/>
      <dgm:t>
        <a:bodyPr/>
        <a:lstStyle/>
        <a:p>
          <a:endParaRPr lang="ca-ES"/>
        </a:p>
      </dgm:t>
    </dgm:pt>
    <dgm:pt modelId="{2E54F7E6-4CB4-422A-A660-0B0AB187549A}" type="pres">
      <dgm:prSet presAssocID="{4ED3D53D-C6F9-46AF-AC23-AE1C7D4E73EC}" presName="node" presStyleLbl="node1" presStyleIdx="1" presStyleCnt="6">
        <dgm:presLayoutVars>
          <dgm:bulletEnabled val="1"/>
        </dgm:presLayoutVars>
      </dgm:prSet>
      <dgm:spPr/>
      <dgm:t>
        <a:bodyPr/>
        <a:lstStyle/>
        <a:p>
          <a:endParaRPr lang="ca-ES"/>
        </a:p>
      </dgm:t>
    </dgm:pt>
    <dgm:pt modelId="{47782B04-12A1-4930-AA46-A697003B30DC}" type="pres">
      <dgm:prSet presAssocID="{443487F1-39AB-42FE-829C-76DCA252AB60}" presName="parTrans" presStyleLbl="bgSibTrans2D1" presStyleIdx="2" presStyleCnt="6"/>
      <dgm:spPr/>
      <dgm:t>
        <a:bodyPr/>
        <a:lstStyle/>
        <a:p>
          <a:endParaRPr lang="ca-ES"/>
        </a:p>
      </dgm:t>
    </dgm:pt>
    <dgm:pt modelId="{6ECA33A5-4125-4E78-A3A9-C564665BBD72}" type="pres">
      <dgm:prSet presAssocID="{C5820D3F-5015-47E4-AC33-969FD90DC080}" presName="node" presStyleLbl="node1" presStyleIdx="2" presStyleCnt="6">
        <dgm:presLayoutVars>
          <dgm:bulletEnabled val="1"/>
        </dgm:presLayoutVars>
      </dgm:prSet>
      <dgm:spPr/>
      <dgm:t>
        <a:bodyPr/>
        <a:lstStyle/>
        <a:p>
          <a:endParaRPr lang="ca-ES"/>
        </a:p>
      </dgm:t>
    </dgm:pt>
    <dgm:pt modelId="{4F5E597E-1891-4748-9B72-E42D9D9AB9A6}" type="pres">
      <dgm:prSet presAssocID="{4CDE64EA-54ED-4AFC-9870-B2C7FCEB798F}" presName="parTrans" presStyleLbl="bgSibTrans2D1" presStyleIdx="3" presStyleCnt="6"/>
      <dgm:spPr/>
      <dgm:t>
        <a:bodyPr/>
        <a:lstStyle/>
        <a:p>
          <a:endParaRPr lang="ca-ES"/>
        </a:p>
      </dgm:t>
    </dgm:pt>
    <dgm:pt modelId="{AE58FBCE-5AEB-4A72-A895-37E1369BB837}" type="pres">
      <dgm:prSet presAssocID="{73518A63-6FC2-4DA0-AC24-859E061616D5}" presName="node" presStyleLbl="node1" presStyleIdx="3" presStyleCnt="6">
        <dgm:presLayoutVars>
          <dgm:bulletEnabled val="1"/>
        </dgm:presLayoutVars>
      </dgm:prSet>
      <dgm:spPr/>
      <dgm:t>
        <a:bodyPr/>
        <a:lstStyle/>
        <a:p>
          <a:endParaRPr lang="ca-ES"/>
        </a:p>
      </dgm:t>
    </dgm:pt>
    <dgm:pt modelId="{41BA29C1-753C-4ABA-8B19-433CA2F24BC8}" type="pres">
      <dgm:prSet presAssocID="{6CCDCC47-E8C5-4277-A468-7399EDDAA823}" presName="parTrans" presStyleLbl="bgSibTrans2D1" presStyleIdx="4" presStyleCnt="6"/>
      <dgm:spPr/>
      <dgm:t>
        <a:bodyPr/>
        <a:lstStyle/>
        <a:p>
          <a:endParaRPr lang="ca-ES"/>
        </a:p>
      </dgm:t>
    </dgm:pt>
    <dgm:pt modelId="{957C8BB0-6D70-48C5-99DF-AB64F273FA9D}" type="pres">
      <dgm:prSet presAssocID="{4B48AE56-5FF5-4835-BA39-683689943DC5}" presName="node" presStyleLbl="node1" presStyleIdx="4" presStyleCnt="6">
        <dgm:presLayoutVars>
          <dgm:bulletEnabled val="1"/>
        </dgm:presLayoutVars>
      </dgm:prSet>
      <dgm:spPr/>
      <dgm:t>
        <a:bodyPr/>
        <a:lstStyle/>
        <a:p>
          <a:endParaRPr lang="ca-ES"/>
        </a:p>
      </dgm:t>
    </dgm:pt>
    <dgm:pt modelId="{70A1ADF7-E6CF-4AD3-9848-1EC6492F2C06}" type="pres">
      <dgm:prSet presAssocID="{78F6378C-B2C5-4C33-8FCC-97D75A447DDD}" presName="parTrans" presStyleLbl="bgSibTrans2D1" presStyleIdx="5" presStyleCnt="6"/>
      <dgm:spPr/>
      <dgm:t>
        <a:bodyPr/>
        <a:lstStyle/>
        <a:p>
          <a:endParaRPr lang="ca-ES"/>
        </a:p>
      </dgm:t>
    </dgm:pt>
    <dgm:pt modelId="{C43A195E-F8D6-428E-822F-0ADAE4D7CFFA}" type="pres">
      <dgm:prSet presAssocID="{4F7D26CD-3343-41FE-BD46-F5AD8CB04731}" presName="node" presStyleLbl="node1" presStyleIdx="5" presStyleCnt="6">
        <dgm:presLayoutVars>
          <dgm:bulletEnabled val="1"/>
        </dgm:presLayoutVars>
      </dgm:prSet>
      <dgm:spPr/>
      <dgm:t>
        <a:bodyPr/>
        <a:lstStyle/>
        <a:p>
          <a:endParaRPr lang="ca-ES"/>
        </a:p>
      </dgm:t>
    </dgm:pt>
  </dgm:ptLst>
  <dgm:cxnLst>
    <dgm:cxn modelId="{4789C7E6-D37D-43AA-A665-7A685D7C00F6}" srcId="{D6A9E204-3CDF-4955-9A72-A0F64BC81916}" destId="{98E7A1A4-F2C4-4B0B-B83D-976C334A9BD7}" srcOrd="0" destOrd="0" parTransId="{D6C8A621-4516-412B-9A1B-B93509F385BD}" sibTransId="{E3A12485-1400-41A3-A6F8-62D9A8F547A6}"/>
    <dgm:cxn modelId="{F41DA5CF-3928-4F4A-A681-243EFF024B3E}" srcId="{98E7A1A4-F2C4-4B0B-B83D-976C334A9BD7}" destId="{4ED3D53D-C6F9-46AF-AC23-AE1C7D4E73EC}" srcOrd="1" destOrd="0" parTransId="{99873705-125C-4F2A-AFA1-D065129A774D}" sibTransId="{A7372BBC-66C1-48C8-A2FF-FEB845FD7C74}"/>
    <dgm:cxn modelId="{C519239F-4B60-4773-A929-31664DEA227C}" srcId="{98E7A1A4-F2C4-4B0B-B83D-976C334A9BD7}" destId="{C5820D3F-5015-47E4-AC33-969FD90DC080}" srcOrd="2" destOrd="0" parTransId="{443487F1-39AB-42FE-829C-76DCA252AB60}" sibTransId="{BABB0ED8-045C-409B-B31B-6A553A19B4B6}"/>
    <dgm:cxn modelId="{6A24506C-8040-4DC5-AB96-8AE544D857CD}" type="presOf" srcId="{6CCDCC47-E8C5-4277-A468-7399EDDAA823}" destId="{41BA29C1-753C-4ABA-8B19-433CA2F24BC8}" srcOrd="0" destOrd="0" presId="urn:microsoft.com/office/officeart/2005/8/layout/radial4"/>
    <dgm:cxn modelId="{EB0C8831-3D38-4682-A8AD-7DE89C3E688F}" type="presOf" srcId="{4B48AE56-5FF5-4835-BA39-683689943DC5}" destId="{957C8BB0-6D70-48C5-99DF-AB64F273FA9D}" srcOrd="0" destOrd="0" presId="urn:microsoft.com/office/officeart/2005/8/layout/radial4"/>
    <dgm:cxn modelId="{DBBFDCDD-E667-483A-8EF0-7E58E43B908E}" type="presOf" srcId="{443487F1-39AB-42FE-829C-76DCA252AB60}" destId="{47782B04-12A1-4930-AA46-A697003B30DC}" srcOrd="0" destOrd="0" presId="urn:microsoft.com/office/officeart/2005/8/layout/radial4"/>
    <dgm:cxn modelId="{1866B0D9-68CD-407E-B7A2-D49F756928DA}" type="presOf" srcId="{939A8208-21BA-495D-A96E-088B131B6202}" destId="{D759C2DA-1732-47C3-9E9E-F10A74E0E443}" srcOrd="0" destOrd="0" presId="urn:microsoft.com/office/officeart/2005/8/layout/radial4"/>
    <dgm:cxn modelId="{38F5F6A5-04B2-4A15-9963-93F4F37AD80A}" type="presOf" srcId="{C5820D3F-5015-47E4-AC33-969FD90DC080}" destId="{6ECA33A5-4125-4E78-A3A9-C564665BBD72}" srcOrd="0" destOrd="0" presId="urn:microsoft.com/office/officeart/2005/8/layout/radial4"/>
    <dgm:cxn modelId="{DF1CE015-270D-4CE1-8E55-59F78C1B0989}" type="presOf" srcId="{98E7A1A4-F2C4-4B0B-B83D-976C334A9BD7}" destId="{EAEC9E03-3AEA-4F2B-A9D2-35CFD22E0E42}" srcOrd="0" destOrd="0" presId="urn:microsoft.com/office/officeart/2005/8/layout/radial4"/>
    <dgm:cxn modelId="{602AA2FC-1ABB-4D1A-9F43-AE4019164E7C}" srcId="{98E7A1A4-F2C4-4B0B-B83D-976C334A9BD7}" destId="{4B48AE56-5FF5-4835-BA39-683689943DC5}" srcOrd="4" destOrd="0" parTransId="{6CCDCC47-E8C5-4277-A468-7399EDDAA823}" sibTransId="{44C25F87-5950-4459-BE0A-9D2FF8E809FA}"/>
    <dgm:cxn modelId="{62D5A688-F0E5-4008-9346-E2BFF61B41FC}" type="presOf" srcId="{4F7D26CD-3343-41FE-BD46-F5AD8CB04731}" destId="{C43A195E-F8D6-428E-822F-0ADAE4D7CFFA}" srcOrd="0" destOrd="0" presId="urn:microsoft.com/office/officeart/2005/8/layout/radial4"/>
    <dgm:cxn modelId="{2007610E-C705-4294-AAF4-68C350A51278}" type="presOf" srcId="{4CDE64EA-54ED-4AFC-9870-B2C7FCEB798F}" destId="{4F5E597E-1891-4748-9B72-E42D9D9AB9A6}" srcOrd="0" destOrd="0" presId="urn:microsoft.com/office/officeart/2005/8/layout/radial4"/>
    <dgm:cxn modelId="{886C2AC7-6184-4E86-9CF5-97AC9187D43C}" type="presOf" srcId="{8E36D728-F93F-4E70-8D54-234AF4FCAA2B}" destId="{B3C878A8-E881-46A7-96D8-39AF926CA3BD}" srcOrd="0" destOrd="0" presId="urn:microsoft.com/office/officeart/2005/8/layout/radial4"/>
    <dgm:cxn modelId="{BA4A186E-299C-4AB7-BA09-EDA60968B4ED}" type="presOf" srcId="{4ED3D53D-C6F9-46AF-AC23-AE1C7D4E73EC}" destId="{2E54F7E6-4CB4-422A-A660-0B0AB187549A}" srcOrd="0" destOrd="0" presId="urn:microsoft.com/office/officeart/2005/8/layout/radial4"/>
    <dgm:cxn modelId="{823C9AA4-DC92-4383-97F4-E49674031D82}" type="presOf" srcId="{73518A63-6FC2-4DA0-AC24-859E061616D5}" destId="{AE58FBCE-5AEB-4A72-A895-37E1369BB837}" srcOrd="0" destOrd="0" presId="urn:microsoft.com/office/officeart/2005/8/layout/radial4"/>
    <dgm:cxn modelId="{778C321B-7A84-499B-87A1-4C38C4F5B86A}" type="presOf" srcId="{D6A9E204-3CDF-4955-9A72-A0F64BC81916}" destId="{38D657B1-6B2F-431C-B1AB-F316A44F0538}" srcOrd="0" destOrd="0" presId="urn:microsoft.com/office/officeart/2005/8/layout/radial4"/>
    <dgm:cxn modelId="{0AB1EC95-AD4E-4340-88DE-67F035AB93D8}" srcId="{98E7A1A4-F2C4-4B0B-B83D-976C334A9BD7}" destId="{73518A63-6FC2-4DA0-AC24-859E061616D5}" srcOrd="3" destOrd="0" parTransId="{4CDE64EA-54ED-4AFC-9870-B2C7FCEB798F}" sibTransId="{35C5FD89-91F1-4F7C-B265-BAA81F9A15EF}"/>
    <dgm:cxn modelId="{400D4D61-ED08-4C2F-9B06-57EE7E6935E1}" srcId="{98E7A1A4-F2C4-4B0B-B83D-976C334A9BD7}" destId="{4F7D26CD-3343-41FE-BD46-F5AD8CB04731}" srcOrd="5" destOrd="0" parTransId="{78F6378C-B2C5-4C33-8FCC-97D75A447DDD}" sibTransId="{EE27839E-0FE5-4882-A901-69EE51C7E7FC}"/>
    <dgm:cxn modelId="{9C8F2558-FDD8-4552-942E-78F772FFE145}" type="presOf" srcId="{99873705-125C-4F2A-AFA1-D065129A774D}" destId="{AAD42C4F-869F-46CC-A243-5549DFB2B6BC}" srcOrd="0" destOrd="0" presId="urn:microsoft.com/office/officeart/2005/8/layout/radial4"/>
    <dgm:cxn modelId="{CB322F85-EEE3-4D8F-9F57-0D202B330930}" type="presOf" srcId="{78F6378C-B2C5-4C33-8FCC-97D75A447DDD}" destId="{70A1ADF7-E6CF-4AD3-9848-1EC6492F2C06}" srcOrd="0" destOrd="0" presId="urn:microsoft.com/office/officeart/2005/8/layout/radial4"/>
    <dgm:cxn modelId="{C35B0F85-BE94-42ED-9EA1-72B2FFB21D67}" srcId="{98E7A1A4-F2C4-4B0B-B83D-976C334A9BD7}" destId="{939A8208-21BA-495D-A96E-088B131B6202}" srcOrd="0" destOrd="0" parTransId="{8E36D728-F93F-4E70-8D54-234AF4FCAA2B}" sibTransId="{123B23F3-F6B6-479E-AAFD-9234B297FBB9}"/>
    <dgm:cxn modelId="{61831EDE-0B97-4F08-A343-684DE02D0B7C}" type="presParOf" srcId="{38D657B1-6B2F-431C-B1AB-F316A44F0538}" destId="{EAEC9E03-3AEA-4F2B-A9D2-35CFD22E0E42}" srcOrd="0" destOrd="0" presId="urn:microsoft.com/office/officeart/2005/8/layout/radial4"/>
    <dgm:cxn modelId="{E48B1B78-E1E5-40F0-B280-7C649ACDC113}" type="presParOf" srcId="{38D657B1-6B2F-431C-B1AB-F316A44F0538}" destId="{B3C878A8-E881-46A7-96D8-39AF926CA3BD}" srcOrd="1" destOrd="0" presId="urn:microsoft.com/office/officeart/2005/8/layout/radial4"/>
    <dgm:cxn modelId="{84A8FEE4-3C31-4D95-A9E3-522E8163AFFF}" type="presParOf" srcId="{38D657B1-6B2F-431C-B1AB-F316A44F0538}" destId="{D759C2DA-1732-47C3-9E9E-F10A74E0E443}" srcOrd="2" destOrd="0" presId="urn:microsoft.com/office/officeart/2005/8/layout/radial4"/>
    <dgm:cxn modelId="{5AA0DC12-8EA2-4350-883A-D18DA280702B}" type="presParOf" srcId="{38D657B1-6B2F-431C-B1AB-F316A44F0538}" destId="{AAD42C4F-869F-46CC-A243-5549DFB2B6BC}" srcOrd="3" destOrd="0" presId="urn:microsoft.com/office/officeart/2005/8/layout/radial4"/>
    <dgm:cxn modelId="{875D656A-ADE5-4D45-81A7-7B2BBDB8EE34}" type="presParOf" srcId="{38D657B1-6B2F-431C-B1AB-F316A44F0538}" destId="{2E54F7E6-4CB4-422A-A660-0B0AB187549A}" srcOrd="4" destOrd="0" presId="urn:microsoft.com/office/officeart/2005/8/layout/radial4"/>
    <dgm:cxn modelId="{7F99A7F0-3E90-49FD-AD26-E5B77B702B11}" type="presParOf" srcId="{38D657B1-6B2F-431C-B1AB-F316A44F0538}" destId="{47782B04-12A1-4930-AA46-A697003B30DC}" srcOrd="5" destOrd="0" presId="urn:microsoft.com/office/officeart/2005/8/layout/radial4"/>
    <dgm:cxn modelId="{B42527C2-D5EA-4816-B2AC-ADE606457726}" type="presParOf" srcId="{38D657B1-6B2F-431C-B1AB-F316A44F0538}" destId="{6ECA33A5-4125-4E78-A3A9-C564665BBD72}" srcOrd="6" destOrd="0" presId="urn:microsoft.com/office/officeart/2005/8/layout/radial4"/>
    <dgm:cxn modelId="{442448F8-0A32-4D6E-A277-9C3E23178E95}" type="presParOf" srcId="{38D657B1-6B2F-431C-B1AB-F316A44F0538}" destId="{4F5E597E-1891-4748-9B72-E42D9D9AB9A6}" srcOrd="7" destOrd="0" presId="urn:microsoft.com/office/officeart/2005/8/layout/radial4"/>
    <dgm:cxn modelId="{220FE00E-C008-40FD-ABDF-D58CAED2910E}" type="presParOf" srcId="{38D657B1-6B2F-431C-B1AB-F316A44F0538}" destId="{AE58FBCE-5AEB-4A72-A895-37E1369BB837}" srcOrd="8" destOrd="0" presId="urn:microsoft.com/office/officeart/2005/8/layout/radial4"/>
    <dgm:cxn modelId="{55EB133D-9DC0-4E66-81C7-38241EBF0602}" type="presParOf" srcId="{38D657B1-6B2F-431C-B1AB-F316A44F0538}" destId="{41BA29C1-753C-4ABA-8B19-433CA2F24BC8}" srcOrd="9" destOrd="0" presId="urn:microsoft.com/office/officeart/2005/8/layout/radial4"/>
    <dgm:cxn modelId="{35991A62-3D6B-4CD6-8B84-52A7F5EE054D}" type="presParOf" srcId="{38D657B1-6B2F-431C-B1AB-F316A44F0538}" destId="{957C8BB0-6D70-48C5-99DF-AB64F273FA9D}" srcOrd="10" destOrd="0" presId="urn:microsoft.com/office/officeart/2005/8/layout/radial4"/>
    <dgm:cxn modelId="{C607B5EA-96DF-44E2-A6C2-B388BE874D5C}" type="presParOf" srcId="{38D657B1-6B2F-431C-B1AB-F316A44F0538}" destId="{70A1ADF7-E6CF-4AD3-9848-1EC6492F2C06}" srcOrd="11" destOrd="0" presId="urn:microsoft.com/office/officeart/2005/8/layout/radial4"/>
    <dgm:cxn modelId="{45FC70EF-073A-4837-A5B2-74BFD08F8DDC}" type="presParOf" srcId="{38D657B1-6B2F-431C-B1AB-F316A44F0538}" destId="{C43A195E-F8D6-428E-822F-0ADAE4D7CFFA}" srcOrd="12"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B8D899-FA91-4F32-99E7-E6C10E55C50E}" type="doc">
      <dgm:prSet loTypeId="urn:microsoft.com/office/officeart/2005/8/layout/radial4" loCatId="relationship" qsTypeId="urn:microsoft.com/office/officeart/2005/8/quickstyle/3d9" qsCatId="3D" csTypeId="urn:microsoft.com/office/officeart/2005/8/colors/accent1_2" csCatId="accent1" phldr="1"/>
      <dgm:spPr/>
      <dgm:t>
        <a:bodyPr/>
        <a:lstStyle/>
        <a:p>
          <a:endParaRPr lang="ca-ES"/>
        </a:p>
      </dgm:t>
    </dgm:pt>
    <dgm:pt modelId="{7D3C47D7-0227-44E2-A788-F4F5B73A3C9C}">
      <dgm:prSet phldrT="[Texto]"/>
      <dgm:spPr>
        <a:solidFill>
          <a:srgbClr val="92D050"/>
        </a:solidFill>
      </dgm:spPr>
      <dgm:t>
        <a:bodyPr/>
        <a:lstStyle/>
        <a:p>
          <a:r>
            <a:rPr lang="ca-ES" dirty="0" err="1" smtClean="0"/>
            <a:t>Preser-vation</a:t>
          </a:r>
          <a:endParaRPr lang="ca-ES" dirty="0"/>
        </a:p>
      </dgm:t>
    </dgm:pt>
    <dgm:pt modelId="{AB7EDFAA-7A4D-4BBF-B4D6-7E3FFC12CC2A}" type="parTrans" cxnId="{6AAEF166-C103-42BF-B344-7B01582F0375}">
      <dgm:prSet/>
      <dgm:spPr/>
      <dgm:t>
        <a:bodyPr/>
        <a:lstStyle/>
        <a:p>
          <a:endParaRPr lang="ca-ES"/>
        </a:p>
      </dgm:t>
    </dgm:pt>
    <dgm:pt modelId="{89655056-A950-4483-9CAB-7260FE08B2B8}" type="sibTrans" cxnId="{6AAEF166-C103-42BF-B344-7B01582F0375}">
      <dgm:prSet/>
      <dgm:spPr/>
      <dgm:t>
        <a:bodyPr/>
        <a:lstStyle/>
        <a:p>
          <a:endParaRPr lang="ca-ES"/>
        </a:p>
      </dgm:t>
    </dgm:pt>
    <dgm:pt modelId="{330A0029-1346-48A6-ABBE-29624A80FC37}">
      <dgm:prSet phldrT="[Texto]"/>
      <dgm:spPr/>
      <dgm:t>
        <a:bodyPr/>
        <a:lstStyle/>
        <a:p>
          <a:r>
            <a:rPr lang="en-US" altLang="ca-ES" dirty="0" smtClean="0"/>
            <a:t>Preservation actions</a:t>
          </a:r>
          <a:endParaRPr lang="ca-ES" dirty="0"/>
        </a:p>
      </dgm:t>
    </dgm:pt>
    <dgm:pt modelId="{EFBCB84D-97F9-4EFF-A3A4-8BDF37DB6BCF}" type="parTrans" cxnId="{670753C5-4677-4BA4-A390-25FD9211F74A}">
      <dgm:prSet/>
      <dgm:spPr/>
      <dgm:t>
        <a:bodyPr/>
        <a:lstStyle/>
        <a:p>
          <a:endParaRPr lang="ca-ES"/>
        </a:p>
      </dgm:t>
    </dgm:pt>
    <dgm:pt modelId="{12F449EA-097C-44BC-A7BE-889C5807BC5E}" type="sibTrans" cxnId="{670753C5-4677-4BA4-A390-25FD9211F74A}">
      <dgm:prSet/>
      <dgm:spPr/>
      <dgm:t>
        <a:bodyPr/>
        <a:lstStyle/>
        <a:p>
          <a:endParaRPr lang="ca-ES"/>
        </a:p>
      </dgm:t>
    </dgm:pt>
    <dgm:pt modelId="{5412BE09-7D5B-4785-A199-65101D56B49C}">
      <dgm:prSet/>
      <dgm:spPr/>
      <dgm:t>
        <a:bodyPr/>
        <a:lstStyle/>
        <a:p>
          <a:r>
            <a:rPr lang="en-US" altLang="ca-ES" dirty="0" smtClean="0"/>
            <a:t>Preservation package</a:t>
          </a:r>
        </a:p>
      </dgm:t>
    </dgm:pt>
    <dgm:pt modelId="{5F9AE4CE-66C3-4265-952B-B9A7DB3AFC80}" type="parTrans" cxnId="{36EA791E-BDCC-4241-870A-202E5A0348F2}">
      <dgm:prSet/>
      <dgm:spPr/>
      <dgm:t>
        <a:bodyPr/>
        <a:lstStyle/>
        <a:p>
          <a:endParaRPr lang="ca-ES"/>
        </a:p>
      </dgm:t>
    </dgm:pt>
    <dgm:pt modelId="{1CCEB058-4A71-4CD3-96F6-3ACD8662AFBA}" type="sibTrans" cxnId="{36EA791E-BDCC-4241-870A-202E5A0348F2}">
      <dgm:prSet/>
      <dgm:spPr/>
      <dgm:t>
        <a:bodyPr/>
        <a:lstStyle/>
        <a:p>
          <a:endParaRPr lang="ca-ES"/>
        </a:p>
      </dgm:t>
    </dgm:pt>
    <dgm:pt modelId="{718A7D6D-5174-4249-B686-674D9D141D20}">
      <dgm:prSet/>
      <dgm:spPr/>
      <dgm:t>
        <a:bodyPr/>
        <a:lstStyle/>
        <a:p>
          <a:r>
            <a:rPr lang="en-US" altLang="ca-ES" dirty="0" smtClean="0"/>
            <a:t>Relations between resources</a:t>
          </a:r>
          <a:endParaRPr lang="en-US" altLang="ca-ES" dirty="0" smtClean="0"/>
        </a:p>
      </dgm:t>
    </dgm:pt>
    <dgm:pt modelId="{F1C5D5A6-439A-44AA-B33C-C9C888D635F3}" type="parTrans" cxnId="{FD95AF5C-AB3E-4397-AE6C-BB30C08D7BA4}">
      <dgm:prSet/>
      <dgm:spPr/>
      <dgm:t>
        <a:bodyPr/>
        <a:lstStyle/>
        <a:p>
          <a:endParaRPr lang="ca-ES"/>
        </a:p>
      </dgm:t>
    </dgm:pt>
    <dgm:pt modelId="{92742D19-888B-4F57-9109-A1507279F92F}" type="sibTrans" cxnId="{FD95AF5C-AB3E-4397-AE6C-BB30C08D7BA4}">
      <dgm:prSet/>
      <dgm:spPr/>
      <dgm:t>
        <a:bodyPr/>
        <a:lstStyle/>
        <a:p>
          <a:endParaRPr lang="ca-ES"/>
        </a:p>
      </dgm:t>
    </dgm:pt>
    <dgm:pt modelId="{369DB7AD-13DE-49FC-ADAC-86D95AE4C685}">
      <dgm:prSet/>
      <dgm:spPr/>
      <dgm:t>
        <a:bodyPr/>
        <a:lstStyle/>
        <a:p>
          <a:r>
            <a:rPr lang="en-US" altLang="ca-ES" dirty="0" smtClean="0"/>
            <a:t>Value, use and justification</a:t>
          </a:r>
          <a:endParaRPr lang="en-US" altLang="ca-ES" dirty="0" smtClean="0"/>
        </a:p>
      </dgm:t>
    </dgm:pt>
    <dgm:pt modelId="{F580F289-E12E-4B09-966A-EBF338D8F494}" type="parTrans" cxnId="{BA916032-B108-4811-8D16-B1A0FD1DFA77}">
      <dgm:prSet/>
      <dgm:spPr/>
      <dgm:t>
        <a:bodyPr/>
        <a:lstStyle/>
        <a:p>
          <a:endParaRPr lang="ca-ES"/>
        </a:p>
      </dgm:t>
    </dgm:pt>
    <dgm:pt modelId="{FCB520FC-A623-44EC-89A8-EF9FC731BD11}" type="sibTrans" cxnId="{BA916032-B108-4811-8D16-B1A0FD1DFA77}">
      <dgm:prSet/>
      <dgm:spPr/>
      <dgm:t>
        <a:bodyPr/>
        <a:lstStyle/>
        <a:p>
          <a:endParaRPr lang="ca-ES"/>
        </a:p>
      </dgm:t>
    </dgm:pt>
    <dgm:pt modelId="{AA077092-EB34-4A2F-B583-26C6467B4AB6}">
      <dgm:prSet/>
      <dgm:spPr/>
      <dgm:t>
        <a:bodyPr/>
        <a:lstStyle/>
        <a:p>
          <a:r>
            <a:rPr lang="en-US" altLang="ca-ES" dirty="0" smtClean="0"/>
            <a:t>Acquisition</a:t>
          </a:r>
          <a:endParaRPr lang="en-US" altLang="ca-ES" dirty="0" smtClean="0"/>
        </a:p>
      </dgm:t>
    </dgm:pt>
    <dgm:pt modelId="{237B9786-C490-41C3-B0DA-509AA52948D7}" type="parTrans" cxnId="{C881AB6D-17E9-46F5-A828-20D6B4CA2B04}">
      <dgm:prSet/>
      <dgm:spPr/>
      <dgm:t>
        <a:bodyPr/>
        <a:lstStyle/>
        <a:p>
          <a:endParaRPr lang="ca-ES"/>
        </a:p>
      </dgm:t>
    </dgm:pt>
    <dgm:pt modelId="{433B4FC2-BC17-4FE0-B019-4FEDBE8F7304}" type="sibTrans" cxnId="{C881AB6D-17E9-46F5-A828-20D6B4CA2B04}">
      <dgm:prSet/>
      <dgm:spPr/>
      <dgm:t>
        <a:bodyPr/>
        <a:lstStyle/>
        <a:p>
          <a:endParaRPr lang="ca-ES"/>
        </a:p>
      </dgm:t>
    </dgm:pt>
    <dgm:pt modelId="{260C0B7B-570B-4541-A790-47D30F6524AA}" type="pres">
      <dgm:prSet presAssocID="{51B8D899-FA91-4F32-99E7-E6C10E55C50E}" presName="cycle" presStyleCnt="0">
        <dgm:presLayoutVars>
          <dgm:chMax val="1"/>
          <dgm:dir/>
          <dgm:animLvl val="ctr"/>
          <dgm:resizeHandles val="exact"/>
        </dgm:presLayoutVars>
      </dgm:prSet>
      <dgm:spPr/>
      <dgm:t>
        <a:bodyPr/>
        <a:lstStyle/>
        <a:p>
          <a:endParaRPr lang="ca-ES"/>
        </a:p>
      </dgm:t>
    </dgm:pt>
    <dgm:pt modelId="{0322B510-F6F4-4891-BD6C-F14D8552DBE5}" type="pres">
      <dgm:prSet presAssocID="{7D3C47D7-0227-44E2-A788-F4F5B73A3C9C}" presName="centerShape" presStyleLbl="node0" presStyleIdx="0" presStyleCnt="1"/>
      <dgm:spPr/>
      <dgm:t>
        <a:bodyPr/>
        <a:lstStyle/>
        <a:p>
          <a:endParaRPr lang="ca-ES"/>
        </a:p>
      </dgm:t>
    </dgm:pt>
    <dgm:pt modelId="{4B2B8F70-6C26-4B2B-A7B4-1FD2ECFA17C6}" type="pres">
      <dgm:prSet presAssocID="{EFBCB84D-97F9-4EFF-A3A4-8BDF37DB6BCF}" presName="parTrans" presStyleLbl="bgSibTrans2D1" presStyleIdx="0" presStyleCnt="5"/>
      <dgm:spPr/>
      <dgm:t>
        <a:bodyPr/>
        <a:lstStyle/>
        <a:p>
          <a:endParaRPr lang="ca-ES"/>
        </a:p>
      </dgm:t>
    </dgm:pt>
    <dgm:pt modelId="{FA6F1C5D-C57F-4B7A-86BD-939C94B8C431}" type="pres">
      <dgm:prSet presAssocID="{330A0029-1346-48A6-ABBE-29624A80FC37}" presName="node" presStyleLbl="node1" presStyleIdx="0" presStyleCnt="5">
        <dgm:presLayoutVars>
          <dgm:bulletEnabled val="1"/>
        </dgm:presLayoutVars>
      </dgm:prSet>
      <dgm:spPr/>
      <dgm:t>
        <a:bodyPr/>
        <a:lstStyle/>
        <a:p>
          <a:endParaRPr lang="ca-ES"/>
        </a:p>
      </dgm:t>
    </dgm:pt>
    <dgm:pt modelId="{2E094987-4679-4547-A1F4-D5C1561C291A}" type="pres">
      <dgm:prSet presAssocID="{5F9AE4CE-66C3-4265-952B-B9A7DB3AFC80}" presName="parTrans" presStyleLbl="bgSibTrans2D1" presStyleIdx="1" presStyleCnt="5"/>
      <dgm:spPr/>
      <dgm:t>
        <a:bodyPr/>
        <a:lstStyle/>
        <a:p>
          <a:endParaRPr lang="ca-ES"/>
        </a:p>
      </dgm:t>
    </dgm:pt>
    <dgm:pt modelId="{110FA584-4F0A-424E-9FC8-D7562CAA5F05}" type="pres">
      <dgm:prSet presAssocID="{5412BE09-7D5B-4785-A199-65101D56B49C}" presName="node" presStyleLbl="node1" presStyleIdx="1" presStyleCnt="5">
        <dgm:presLayoutVars>
          <dgm:bulletEnabled val="1"/>
        </dgm:presLayoutVars>
      </dgm:prSet>
      <dgm:spPr/>
      <dgm:t>
        <a:bodyPr/>
        <a:lstStyle/>
        <a:p>
          <a:endParaRPr lang="ca-ES"/>
        </a:p>
      </dgm:t>
    </dgm:pt>
    <dgm:pt modelId="{B19521E4-9F83-4BDF-B422-327CDCCDE756}" type="pres">
      <dgm:prSet presAssocID="{F1C5D5A6-439A-44AA-B33C-C9C888D635F3}" presName="parTrans" presStyleLbl="bgSibTrans2D1" presStyleIdx="2" presStyleCnt="5"/>
      <dgm:spPr/>
      <dgm:t>
        <a:bodyPr/>
        <a:lstStyle/>
        <a:p>
          <a:endParaRPr lang="ca-ES"/>
        </a:p>
      </dgm:t>
    </dgm:pt>
    <dgm:pt modelId="{CFE0F49B-DBC8-40E5-A7C9-440A1510F935}" type="pres">
      <dgm:prSet presAssocID="{718A7D6D-5174-4249-B686-674D9D141D20}" presName="node" presStyleLbl="node1" presStyleIdx="2" presStyleCnt="5">
        <dgm:presLayoutVars>
          <dgm:bulletEnabled val="1"/>
        </dgm:presLayoutVars>
      </dgm:prSet>
      <dgm:spPr/>
      <dgm:t>
        <a:bodyPr/>
        <a:lstStyle/>
        <a:p>
          <a:endParaRPr lang="ca-ES"/>
        </a:p>
      </dgm:t>
    </dgm:pt>
    <dgm:pt modelId="{0EFE3AF0-BA7D-4E48-89DD-54329D05967B}" type="pres">
      <dgm:prSet presAssocID="{237B9786-C490-41C3-B0DA-509AA52948D7}" presName="parTrans" presStyleLbl="bgSibTrans2D1" presStyleIdx="3" presStyleCnt="5"/>
      <dgm:spPr/>
    </dgm:pt>
    <dgm:pt modelId="{A34D553F-D505-4E4F-B422-06EBE6E107A8}" type="pres">
      <dgm:prSet presAssocID="{AA077092-EB34-4A2F-B583-26C6467B4AB6}" presName="node" presStyleLbl="node1" presStyleIdx="3" presStyleCnt="5">
        <dgm:presLayoutVars>
          <dgm:bulletEnabled val="1"/>
        </dgm:presLayoutVars>
      </dgm:prSet>
      <dgm:spPr/>
      <dgm:t>
        <a:bodyPr/>
        <a:lstStyle/>
        <a:p>
          <a:endParaRPr lang="ca-ES"/>
        </a:p>
      </dgm:t>
    </dgm:pt>
    <dgm:pt modelId="{5B72A2B8-65EC-40C4-B7D7-D293C3FF811F}" type="pres">
      <dgm:prSet presAssocID="{F580F289-E12E-4B09-966A-EBF338D8F494}" presName="parTrans" presStyleLbl="bgSibTrans2D1" presStyleIdx="4" presStyleCnt="5"/>
      <dgm:spPr/>
    </dgm:pt>
    <dgm:pt modelId="{BFF03EAB-408B-447C-A164-02C0448938FC}" type="pres">
      <dgm:prSet presAssocID="{369DB7AD-13DE-49FC-ADAC-86D95AE4C685}" presName="node" presStyleLbl="node1" presStyleIdx="4" presStyleCnt="5">
        <dgm:presLayoutVars>
          <dgm:bulletEnabled val="1"/>
        </dgm:presLayoutVars>
      </dgm:prSet>
      <dgm:spPr/>
      <dgm:t>
        <a:bodyPr/>
        <a:lstStyle/>
        <a:p>
          <a:endParaRPr lang="ca-ES"/>
        </a:p>
      </dgm:t>
    </dgm:pt>
  </dgm:ptLst>
  <dgm:cxnLst>
    <dgm:cxn modelId="{49163EC2-C9B9-4F3F-B873-F2FF84474DB6}" type="presOf" srcId="{F580F289-E12E-4B09-966A-EBF338D8F494}" destId="{5B72A2B8-65EC-40C4-B7D7-D293C3FF811F}" srcOrd="0" destOrd="0" presId="urn:microsoft.com/office/officeart/2005/8/layout/radial4"/>
    <dgm:cxn modelId="{6AAEF166-C103-42BF-B344-7B01582F0375}" srcId="{51B8D899-FA91-4F32-99E7-E6C10E55C50E}" destId="{7D3C47D7-0227-44E2-A788-F4F5B73A3C9C}" srcOrd="0" destOrd="0" parTransId="{AB7EDFAA-7A4D-4BBF-B4D6-7E3FFC12CC2A}" sibTransId="{89655056-A950-4483-9CAB-7260FE08B2B8}"/>
    <dgm:cxn modelId="{FF96C824-F6D4-425A-9959-0D4ABA9DAA6F}" type="presOf" srcId="{F1C5D5A6-439A-44AA-B33C-C9C888D635F3}" destId="{B19521E4-9F83-4BDF-B422-327CDCCDE756}" srcOrd="0" destOrd="0" presId="urn:microsoft.com/office/officeart/2005/8/layout/radial4"/>
    <dgm:cxn modelId="{36EA791E-BDCC-4241-870A-202E5A0348F2}" srcId="{7D3C47D7-0227-44E2-A788-F4F5B73A3C9C}" destId="{5412BE09-7D5B-4785-A199-65101D56B49C}" srcOrd="1" destOrd="0" parTransId="{5F9AE4CE-66C3-4265-952B-B9A7DB3AFC80}" sibTransId="{1CCEB058-4A71-4CD3-96F6-3ACD8662AFBA}"/>
    <dgm:cxn modelId="{C881AB6D-17E9-46F5-A828-20D6B4CA2B04}" srcId="{7D3C47D7-0227-44E2-A788-F4F5B73A3C9C}" destId="{AA077092-EB34-4A2F-B583-26C6467B4AB6}" srcOrd="3" destOrd="0" parTransId="{237B9786-C490-41C3-B0DA-509AA52948D7}" sibTransId="{433B4FC2-BC17-4FE0-B019-4FEDBE8F7304}"/>
    <dgm:cxn modelId="{FD95AF5C-AB3E-4397-AE6C-BB30C08D7BA4}" srcId="{7D3C47D7-0227-44E2-A788-F4F5B73A3C9C}" destId="{718A7D6D-5174-4249-B686-674D9D141D20}" srcOrd="2" destOrd="0" parTransId="{F1C5D5A6-439A-44AA-B33C-C9C888D635F3}" sibTransId="{92742D19-888B-4F57-9109-A1507279F92F}"/>
    <dgm:cxn modelId="{223D0856-7BF2-40AF-919E-9AD53839F755}" type="presOf" srcId="{7D3C47D7-0227-44E2-A788-F4F5B73A3C9C}" destId="{0322B510-F6F4-4891-BD6C-F14D8552DBE5}" srcOrd="0" destOrd="0" presId="urn:microsoft.com/office/officeart/2005/8/layout/radial4"/>
    <dgm:cxn modelId="{CA3B7CAD-0240-4222-A068-2550912682B7}" type="presOf" srcId="{237B9786-C490-41C3-B0DA-509AA52948D7}" destId="{0EFE3AF0-BA7D-4E48-89DD-54329D05967B}" srcOrd="0" destOrd="0" presId="urn:microsoft.com/office/officeart/2005/8/layout/radial4"/>
    <dgm:cxn modelId="{21739286-21D4-418F-925C-0A75CA097F88}" type="presOf" srcId="{5412BE09-7D5B-4785-A199-65101D56B49C}" destId="{110FA584-4F0A-424E-9FC8-D7562CAA5F05}" srcOrd="0" destOrd="0" presId="urn:microsoft.com/office/officeart/2005/8/layout/radial4"/>
    <dgm:cxn modelId="{BB13C5F2-F1DC-43C6-AA95-32CBF209686A}" type="presOf" srcId="{718A7D6D-5174-4249-B686-674D9D141D20}" destId="{CFE0F49B-DBC8-40E5-A7C9-440A1510F935}" srcOrd="0" destOrd="0" presId="urn:microsoft.com/office/officeart/2005/8/layout/radial4"/>
    <dgm:cxn modelId="{03C9F5FB-DD53-48AA-A3FE-0BE2342A3D17}" type="presOf" srcId="{330A0029-1346-48A6-ABBE-29624A80FC37}" destId="{FA6F1C5D-C57F-4B7A-86BD-939C94B8C431}" srcOrd="0" destOrd="0" presId="urn:microsoft.com/office/officeart/2005/8/layout/radial4"/>
    <dgm:cxn modelId="{670753C5-4677-4BA4-A390-25FD9211F74A}" srcId="{7D3C47D7-0227-44E2-A788-F4F5B73A3C9C}" destId="{330A0029-1346-48A6-ABBE-29624A80FC37}" srcOrd="0" destOrd="0" parTransId="{EFBCB84D-97F9-4EFF-A3A4-8BDF37DB6BCF}" sibTransId="{12F449EA-097C-44BC-A7BE-889C5807BC5E}"/>
    <dgm:cxn modelId="{E2E97A10-A270-4CEA-88B0-60A1765C1529}" type="presOf" srcId="{EFBCB84D-97F9-4EFF-A3A4-8BDF37DB6BCF}" destId="{4B2B8F70-6C26-4B2B-A7B4-1FD2ECFA17C6}" srcOrd="0" destOrd="0" presId="urn:microsoft.com/office/officeart/2005/8/layout/radial4"/>
    <dgm:cxn modelId="{A5FF0B75-139C-4214-92A0-611B3FC3D95B}" type="presOf" srcId="{5F9AE4CE-66C3-4265-952B-B9A7DB3AFC80}" destId="{2E094987-4679-4547-A1F4-D5C1561C291A}" srcOrd="0" destOrd="0" presId="urn:microsoft.com/office/officeart/2005/8/layout/radial4"/>
    <dgm:cxn modelId="{77370A23-89C1-4476-ACDB-5662838B00F7}" type="presOf" srcId="{369DB7AD-13DE-49FC-ADAC-86D95AE4C685}" destId="{BFF03EAB-408B-447C-A164-02C0448938FC}" srcOrd="0" destOrd="0" presId="urn:microsoft.com/office/officeart/2005/8/layout/radial4"/>
    <dgm:cxn modelId="{BA916032-B108-4811-8D16-B1A0FD1DFA77}" srcId="{7D3C47D7-0227-44E2-A788-F4F5B73A3C9C}" destId="{369DB7AD-13DE-49FC-ADAC-86D95AE4C685}" srcOrd="4" destOrd="0" parTransId="{F580F289-E12E-4B09-966A-EBF338D8F494}" sibTransId="{FCB520FC-A623-44EC-89A8-EF9FC731BD11}"/>
    <dgm:cxn modelId="{81AFB20D-A1B6-4D0A-8AA3-B5FD0935EA0B}" type="presOf" srcId="{AA077092-EB34-4A2F-B583-26C6467B4AB6}" destId="{A34D553F-D505-4E4F-B422-06EBE6E107A8}" srcOrd="0" destOrd="0" presId="urn:microsoft.com/office/officeart/2005/8/layout/radial4"/>
    <dgm:cxn modelId="{501ABCE0-D905-4408-A12E-C04994B30D2D}" type="presOf" srcId="{51B8D899-FA91-4F32-99E7-E6C10E55C50E}" destId="{260C0B7B-570B-4541-A790-47D30F6524AA}" srcOrd="0" destOrd="0" presId="urn:microsoft.com/office/officeart/2005/8/layout/radial4"/>
    <dgm:cxn modelId="{46607563-38B6-4AC2-B095-A391527E2665}" type="presParOf" srcId="{260C0B7B-570B-4541-A790-47D30F6524AA}" destId="{0322B510-F6F4-4891-BD6C-F14D8552DBE5}" srcOrd="0" destOrd="0" presId="urn:microsoft.com/office/officeart/2005/8/layout/radial4"/>
    <dgm:cxn modelId="{93CA5EB9-6D8A-4395-9EE1-2A528FCEAD1B}" type="presParOf" srcId="{260C0B7B-570B-4541-A790-47D30F6524AA}" destId="{4B2B8F70-6C26-4B2B-A7B4-1FD2ECFA17C6}" srcOrd="1" destOrd="0" presId="urn:microsoft.com/office/officeart/2005/8/layout/radial4"/>
    <dgm:cxn modelId="{632B34E4-187D-4AEE-8DF1-82110DA3CBDE}" type="presParOf" srcId="{260C0B7B-570B-4541-A790-47D30F6524AA}" destId="{FA6F1C5D-C57F-4B7A-86BD-939C94B8C431}" srcOrd="2" destOrd="0" presId="urn:microsoft.com/office/officeart/2005/8/layout/radial4"/>
    <dgm:cxn modelId="{35176A61-153C-49D9-BAB2-FB33B07C1836}" type="presParOf" srcId="{260C0B7B-570B-4541-A790-47D30F6524AA}" destId="{2E094987-4679-4547-A1F4-D5C1561C291A}" srcOrd="3" destOrd="0" presId="urn:microsoft.com/office/officeart/2005/8/layout/radial4"/>
    <dgm:cxn modelId="{88B3CA61-8B67-44AF-89D7-B77707F2235F}" type="presParOf" srcId="{260C0B7B-570B-4541-A790-47D30F6524AA}" destId="{110FA584-4F0A-424E-9FC8-D7562CAA5F05}" srcOrd="4" destOrd="0" presId="urn:microsoft.com/office/officeart/2005/8/layout/radial4"/>
    <dgm:cxn modelId="{2D528A1F-9B59-437A-A8C2-003AEC84DD52}" type="presParOf" srcId="{260C0B7B-570B-4541-A790-47D30F6524AA}" destId="{B19521E4-9F83-4BDF-B422-327CDCCDE756}" srcOrd="5" destOrd="0" presId="urn:microsoft.com/office/officeart/2005/8/layout/radial4"/>
    <dgm:cxn modelId="{DD3F694E-F700-4248-956E-E363C8B971AF}" type="presParOf" srcId="{260C0B7B-570B-4541-A790-47D30F6524AA}" destId="{CFE0F49B-DBC8-40E5-A7C9-440A1510F935}" srcOrd="6" destOrd="0" presId="urn:microsoft.com/office/officeart/2005/8/layout/radial4"/>
    <dgm:cxn modelId="{8DCCFDBF-807B-4F88-BFE3-BD6646802F72}" type="presParOf" srcId="{260C0B7B-570B-4541-A790-47D30F6524AA}" destId="{0EFE3AF0-BA7D-4E48-89DD-54329D05967B}" srcOrd="7" destOrd="0" presId="urn:microsoft.com/office/officeart/2005/8/layout/radial4"/>
    <dgm:cxn modelId="{14B08B9D-D80A-47BD-82A5-5F9252A3FB14}" type="presParOf" srcId="{260C0B7B-570B-4541-A790-47D30F6524AA}" destId="{A34D553F-D505-4E4F-B422-06EBE6E107A8}" srcOrd="8" destOrd="0" presId="urn:microsoft.com/office/officeart/2005/8/layout/radial4"/>
    <dgm:cxn modelId="{F9AB95D8-1104-434D-8B10-FCB879DF05AC}" type="presParOf" srcId="{260C0B7B-570B-4541-A790-47D30F6524AA}" destId="{5B72A2B8-65EC-40C4-B7D7-D293C3FF811F}" srcOrd="9" destOrd="0" presId="urn:microsoft.com/office/officeart/2005/8/layout/radial4"/>
    <dgm:cxn modelId="{19E542FB-4D34-4F8C-A546-E8A5165FBF75}" type="presParOf" srcId="{260C0B7B-570B-4541-A790-47D30F6524AA}" destId="{BFF03EAB-408B-447C-A164-02C0448938FC}" srcOrd="10" destOrd="0" presId="urn:microsoft.com/office/officeart/2005/8/layout/radial4"/>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B8D899-FA91-4F32-99E7-E6C10E55C50E}" type="doc">
      <dgm:prSet loTypeId="urn:microsoft.com/office/officeart/2005/8/layout/radial4" loCatId="relationship" qsTypeId="urn:microsoft.com/office/officeart/2005/8/quickstyle/3d9" qsCatId="3D" csTypeId="urn:microsoft.com/office/officeart/2005/8/colors/accent1_2" csCatId="accent1" phldr="1"/>
      <dgm:spPr/>
      <dgm:t>
        <a:bodyPr/>
        <a:lstStyle/>
        <a:p>
          <a:endParaRPr lang="ca-ES"/>
        </a:p>
      </dgm:t>
    </dgm:pt>
    <dgm:pt modelId="{7D3C47D7-0227-44E2-A788-F4F5B73A3C9C}">
      <dgm:prSet phldrT="[Texto]"/>
      <dgm:spPr>
        <a:solidFill>
          <a:srgbClr val="92D050"/>
        </a:solidFill>
      </dgm:spPr>
      <dgm:t>
        <a:bodyPr/>
        <a:lstStyle/>
        <a:p>
          <a:r>
            <a:rPr lang="ca-ES" dirty="0" err="1" smtClean="0"/>
            <a:t>Preser-vation</a:t>
          </a:r>
          <a:endParaRPr lang="ca-ES" dirty="0"/>
        </a:p>
      </dgm:t>
    </dgm:pt>
    <dgm:pt modelId="{AB7EDFAA-7A4D-4BBF-B4D6-7E3FFC12CC2A}" type="parTrans" cxnId="{6AAEF166-C103-42BF-B344-7B01582F0375}">
      <dgm:prSet/>
      <dgm:spPr/>
      <dgm:t>
        <a:bodyPr/>
        <a:lstStyle/>
        <a:p>
          <a:endParaRPr lang="ca-ES"/>
        </a:p>
      </dgm:t>
    </dgm:pt>
    <dgm:pt modelId="{89655056-A950-4483-9CAB-7260FE08B2B8}" type="sibTrans" cxnId="{6AAEF166-C103-42BF-B344-7B01582F0375}">
      <dgm:prSet/>
      <dgm:spPr/>
      <dgm:t>
        <a:bodyPr/>
        <a:lstStyle/>
        <a:p>
          <a:endParaRPr lang="ca-ES"/>
        </a:p>
      </dgm:t>
    </dgm:pt>
    <dgm:pt modelId="{330A0029-1346-48A6-ABBE-29624A80FC37}">
      <dgm:prSet phldrT="[Texto]"/>
      <dgm:spPr/>
      <dgm:t>
        <a:bodyPr/>
        <a:lstStyle/>
        <a:p>
          <a:r>
            <a:rPr lang="en-US" altLang="ca-ES" dirty="0" smtClean="0"/>
            <a:t>Preservation actions</a:t>
          </a:r>
          <a:endParaRPr lang="ca-ES" dirty="0"/>
        </a:p>
      </dgm:t>
    </dgm:pt>
    <dgm:pt modelId="{EFBCB84D-97F9-4EFF-A3A4-8BDF37DB6BCF}" type="parTrans" cxnId="{670753C5-4677-4BA4-A390-25FD9211F74A}">
      <dgm:prSet/>
      <dgm:spPr/>
      <dgm:t>
        <a:bodyPr/>
        <a:lstStyle/>
        <a:p>
          <a:endParaRPr lang="ca-ES"/>
        </a:p>
      </dgm:t>
    </dgm:pt>
    <dgm:pt modelId="{12F449EA-097C-44BC-A7BE-889C5807BC5E}" type="sibTrans" cxnId="{670753C5-4677-4BA4-A390-25FD9211F74A}">
      <dgm:prSet/>
      <dgm:spPr/>
      <dgm:t>
        <a:bodyPr/>
        <a:lstStyle/>
        <a:p>
          <a:endParaRPr lang="ca-ES"/>
        </a:p>
      </dgm:t>
    </dgm:pt>
    <dgm:pt modelId="{5412BE09-7D5B-4785-A199-65101D56B49C}">
      <dgm:prSet/>
      <dgm:spPr/>
      <dgm:t>
        <a:bodyPr/>
        <a:lstStyle/>
        <a:p>
          <a:r>
            <a:rPr lang="en-US" altLang="ca-ES" dirty="0" smtClean="0"/>
            <a:t>Preservation package</a:t>
          </a:r>
        </a:p>
      </dgm:t>
    </dgm:pt>
    <dgm:pt modelId="{5F9AE4CE-66C3-4265-952B-B9A7DB3AFC80}" type="parTrans" cxnId="{36EA791E-BDCC-4241-870A-202E5A0348F2}">
      <dgm:prSet/>
      <dgm:spPr/>
      <dgm:t>
        <a:bodyPr/>
        <a:lstStyle/>
        <a:p>
          <a:endParaRPr lang="ca-ES"/>
        </a:p>
      </dgm:t>
    </dgm:pt>
    <dgm:pt modelId="{1CCEB058-4A71-4CD3-96F6-3ACD8662AFBA}" type="sibTrans" cxnId="{36EA791E-BDCC-4241-870A-202E5A0348F2}">
      <dgm:prSet/>
      <dgm:spPr/>
      <dgm:t>
        <a:bodyPr/>
        <a:lstStyle/>
        <a:p>
          <a:endParaRPr lang="ca-ES"/>
        </a:p>
      </dgm:t>
    </dgm:pt>
    <dgm:pt modelId="{718A7D6D-5174-4249-B686-674D9D141D20}">
      <dgm:prSet/>
      <dgm:spPr/>
      <dgm:t>
        <a:bodyPr/>
        <a:lstStyle/>
        <a:p>
          <a:r>
            <a:rPr lang="en-US" altLang="ca-ES" dirty="0" smtClean="0"/>
            <a:t>Relations between resources</a:t>
          </a:r>
          <a:endParaRPr lang="en-US" altLang="ca-ES" dirty="0" smtClean="0"/>
        </a:p>
      </dgm:t>
    </dgm:pt>
    <dgm:pt modelId="{F1C5D5A6-439A-44AA-B33C-C9C888D635F3}" type="parTrans" cxnId="{FD95AF5C-AB3E-4397-AE6C-BB30C08D7BA4}">
      <dgm:prSet/>
      <dgm:spPr/>
      <dgm:t>
        <a:bodyPr/>
        <a:lstStyle/>
        <a:p>
          <a:endParaRPr lang="ca-ES"/>
        </a:p>
      </dgm:t>
    </dgm:pt>
    <dgm:pt modelId="{92742D19-888B-4F57-9109-A1507279F92F}" type="sibTrans" cxnId="{FD95AF5C-AB3E-4397-AE6C-BB30C08D7BA4}">
      <dgm:prSet/>
      <dgm:spPr/>
      <dgm:t>
        <a:bodyPr/>
        <a:lstStyle/>
        <a:p>
          <a:endParaRPr lang="ca-ES"/>
        </a:p>
      </dgm:t>
    </dgm:pt>
    <dgm:pt modelId="{369DB7AD-13DE-49FC-ADAC-86D95AE4C685}">
      <dgm:prSet/>
      <dgm:spPr/>
      <dgm:t>
        <a:bodyPr/>
        <a:lstStyle/>
        <a:p>
          <a:r>
            <a:rPr lang="en-US" altLang="ca-ES" dirty="0" smtClean="0"/>
            <a:t>Value, use and justification</a:t>
          </a:r>
          <a:endParaRPr lang="en-US" altLang="ca-ES" dirty="0" smtClean="0"/>
        </a:p>
      </dgm:t>
    </dgm:pt>
    <dgm:pt modelId="{F580F289-E12E-4B09-966A-EBF338D8F494}" type="parTrans" cxnId="{BA916032-B108-4811-8D16-B1A0FD1DFA77}">
      <dgm:prSet/>
      <dgm:spPr/>
      <dgm:t>
        <a:bodyPr/>
        <a:lstStyle/>
        <a:p>
          <a:endParaRPr lang="ca-ES"/>
        </a:p>
      </dgm:t>
    </dgm:pt>
    <dgm:pt modelId="{FCB520FC-A623-44EC-89A8-EF9FC731BD11}" type="sibTrans" cxnId="{BA916032-B108-4811-8D16-B1A0FD1DFA77}">
      <dgm:prSet/>
      <dgm:spPr/>
      <dgm:t>
        <a:bodyPr/>
        <a:lstStyle/>
        <a:p>
          <a:endParaRPr lang="ca-ES"/>
        </a:p>
      </dgm:t>
    </dgm:pt>
    <dgm:pt modelId="{AA077092-EB34-4A2F-B583-26C6467B4AB6}">
      <dgm:prSet/>
      <dgm:spPr/>
      <dgm:t>
        <a:bodyPr/>
        <a:lstStyle/>
        <a:p>
          <a:r>
            <a:rPr lang="en-US" altLang="ca-ES" smtClean="0"/>
            <a:t>Acquisition</a:t>
          </a:r>
          <a:endParaRPr lang="en-US" altLang="ca-ES" dirty="0" smtClean="0"/>
        </a:p>
      </dgm:t>
    </dgm:pt>
    <dgm:pt modelId="{237B9786-C490-41C3-B0DA-509AA52948D7}" type="parTrans" cxnId="{C881AB6D-17E9-46F5-A828-20D6B4CA2B04}">
      <dgm:prSet/>
      <dgm:spPr/>
      <dgm:t>
        <a:bodyPr/>
        <a:lstStyle/>
        <a:p>
          <a:endParaRPr lang="ca-ES"/>
        </a:p>
      </dgm:t>
    </dgm:pt>
    <dgm:pt modelId="{433B4FC2-BC17-4FE0-B019-4FEDBE8F7304}" type="sibTrans" cxnId="{C881AB6D-17E9-46F5-A828-20D6B4CA2B04}">
      <dgm:prSet/>
      <dgm:spPr/>
      <dgm:t>
        <a:bodyPr/>
        <a:lstStyle/>
        <a:p>
          <a:endParaRPr lang="ca-ES"/>
        </a:p>
      </dgm:t>
    </dgm:pt>
    <dgm:pt modelId="{260C0B7B-570B-4541-A790-47D30F6524AA}" type="pres">
      <dgm:prSet presAssocID="{51B8D899-FA91-4F32-99E7-E6C10E55C50E}" presName="cycle" presStyleCnt="0">
        <dgm:presLayoutVars>
          <dgm:chMax val="1"/>
          <dgm:dir/>
          <dgm:animLvl val="ctr"/>
          <dgm:resizeHandles val="exact"/>
        </dgm:presLayoutVars>
      </dgm:prSet>
      <dgm:spPr/>
      <dgm:t>
        <a:bodyPr/>
        <a:lstStyle/>
        <a:p>
          <a:endParaRPr lang="ca-ES"/>
        </a:p>
      </dgm:t>
    </dgm:pt>
    <dgm:pt modelId="{0322B510-F6F4-4891-BD6C-F14D8552DBE5}" type="pres">
      <dgm:prSet presAssocID="{7D3C47D7-0227-44E2-A788-F4F5B73A3C9C}" presName="centerShape" presStyleLbl="node0" presStyleIdx="0" presStyleCnt="1"/>
      <dgm:spPr/>
      <dgm:t>
        <a:bodyPr/>
        <a:lstStyle/>
        <a:p>
          <a:endParaRPr lang="ca-ES"/>
        </a:p>
      </dgm:t>
    </dgm:pt>
    <dgm:pt modelId="{4B2B8F70-6C26-4B2B-A7B4-1FD2ECFA17C6}" type="pres">
      <dgm:prSet presAssocID="{EFBCB84D-97F9-4EFF-A3A4-8BDF37DB6BCF}" presName="parTrans" presStyleLbl="bgSibTrans2D1" presStyleIdx="0" presStyleCnt="5"/>
      <dgm:spPr/>
      <dgm:t>
        <a:bodyPr/>
        <a:lstStyle/>
        <a:p>
          <a:endParaRPr lang="ca-ES"/>
        </a:p>
      </dgm:t>
    </dgm:pt>
    <dgm:pt modelId="{FA6F1C5D-C57F-4B7A-86BD-939C94B8C431}" type="pres">
      <dgm:prSet presAssocID="{330A0029-1346-48A6-ABBE-29624A80FC37}" presName="node" presStyleLbl="node1" presStyleIdx="0" presStyleCnt="5">
        <dgm:presLayoutVars>
          <dgm:bulletEnabled val="1"/>
        </dgm:presLayoutVars>
      </dgm:prSet>
      <dgm:spPr/>
      <dgm:t>
        <a:bodyPr/>
        <a:lstStyle/>
        <a:p>
          <a:endParaRPr lang="ca-ES"/>
        </a:p>
      </dgm:t>
    </dgm:pt>
    <dgm:pt modelId="{2E094987-4679-4547-A1F4-D5C1561C291A}" type="pres">
      <dgm:prSet presAssocID="{5F9AE4CE-66C3-4265-952B-B9A7DB3AFC80}" presName="parTrans" presStyleLbl="bgSibTrans2D1" presStyleIdx="1" presStyleCnt="5"/>
      <dgm:spPr/>
      <dgm:t>
        <a:bodyPr/>
        <a:lstStyle/>
        <a:p>
          <a:endParaRPr lang="ca-ES"/>
        </a:p>
      </dgm:t>
    </dgm:pt>
    <dgm:pt modelId="{110FA584-4F0A-424E-9FC8-D7562CAA5F05}" type="pres">
      <dgm:prSet presAssocID="{5412BE09-7D5B-4785-A199-65101D56B49C}" presName="node" presStyleLbl="node1" presStyleIdx="1" presStyleCnt="5">
        <dgm:presLayoutVars>
          <dgm:bulletEnabled val="1"/>
        </dgm:presLayoutVars>
      </dgm:prSet>
      <dgm:spPr/>
      <dgm:t>
        <a:bodyPr/>
        <a:lstStyle/>
        <a:p>
          <a:endParaRPr lang="ca-ES"/>
        </a:p>
      </dgm:t>
    </dgm:pt>
    <dgm:pt modelId="{B19521E4-9F83-4BDF-B422-327CDCCDE756}" type="pres">
      <dgm:prSet presAssocID="{F1C5D5A6-439A-44AA-B33C-C9C888D635F3}" presName="parTrans" presStyleLbl="bgSibTrans2D1" presStyleIdx="2" presStyleCnt="5"/>
      <dgm:spPr/>
      <dgm:t>
        <a:bodyPr/>
        <a:lstStyle/>
        <a:p>
          <a:endParaRPr lang="ca-ES"/>
        </a:p>
      </dgm:t>
    </dgm:pt>
    <dgm:pt modelId="{CFE0F49B-DBC8-40E5-A7C9-440A1510F935}" type="pres">
      <dgm:prSet presAssocID="{718A7D6D-5174-4249-B686-674D9D141D20}" presName="node" presStyleLbl="node1" presStyleIdx="2" presStyleCnt="5">
        <dgm:presLayoutVars>
          <dgm:bulletEnabled val="1"/>
        </dgm:presLayoutVars>
      </dgm:prSet>
      <dgm:spPr/>
      <dgm:t>
        <a:bodyPr/>
        <a:lstStyle/>
        <a:p>
          <a:endParaRPr lang="ca-ES"/>
        </a:p>
      </dgm:t>
    </dgm:pt>
    <dgm:pt modelId="{0EFE3AF0-BA7D-4E48-89DD-54329D05967B}" type="pres">
      <dgm:prSet presAssocID="{237B9786-C490-41C3-B0DA-509AA52948D7}" presName="parTrans" presStyleLbl="bgSibTrans2D1" presStyleIdx="3" presStyleCnt="5"/>
      <dgm:spPr/>
    </dgm:pt>
    <dgm:pt modelId="{A34D553F-D505-4E4F-B422-06EBE6E107A8}" type="pres">
      <dgm:prSet presAssocID="{AA077092-EB34-4A2F-B583-26C6467B4AB6}" presName="node" presStyleLbl="node1" presStyleIdx="3" presStyleCnt="5">
        <dgm:presLayoutVars>
          <dgm:bulletEnabled val="1"/>
        </dgm:presLayoutVars>
      </dgm:prSet>
      <dgm:spPr/>
      <dgm:t>
        <a:bodyPr/>
        <a:lstStyle/>
        <a:p>
          <a:endParaRPr lang="ca-ES"/>
        </a:p>
      </dgm:t>
    </dgm:pt>
    <dgm:pt modelId="{5B72A2B8-65EC-40C4-B7D7-D293C3FF811F}" type="pres">
      <dgm:prSet presAssocID="{F580F289-E12E-4B09-966A-EBF338D8F494}" presName="parTrans" presStyleLbl="bgSibTrans2D1" presStyleIdx="4" presStyleCnt="5"/>
      <dgm:spPr/>
    </dgm:pt>
    <dgm:pt modelId="{BFF03EAB-408B-447C-A164-02C0448938FC}" type="pres">
      <dgm:prSet presAssocID="{369DB7AD-13DE-49FC-ADAC-86D95AE4C685}" presName="node" presStyleLbl="node1" presStyleIdx="4" presStyleCnt="5">
        <dgm:presLayoutVars>
          <dgm:bulletEnabled val="1"/>
        </dgm:presLayoutVars>
      </dgm:prSet>
      <dgm:spPr/>
      <dgm:t>
        <a:bodyPr/>
        <a:lstStyle/>
        <a:p>
          <a:endParaRPr lang="ca-ES"/>
        </a:p>
      </dgm:t>
    </dgm:pt>
  </dgm:ptLst>
  <dgm:cxnLst>
    <dgm:cxn modelId="{6AAEF166-C103-42BF-B344-7B01582F0375}" srcId="{51B8D899-FA91-4F32-99E7-E6C10E55C50E}" destId="{7D3C47D7-0227-44E2-A788-F4F5B73A3C9C}" srcOrd="0" destOrd="0" parTransId="{AB7EDFAA-7A4D-4BBF-B4D6-7E3FFC12CC2A}" sibTransId="{89655056-A950-4483-9CAB-7260FE08B2B8}"/>
    <dgm:cxn modelId="{8C7DD49A-B31C-4B05-9D65-2D0B36C0A0DA}" type="presOf" srcId="{EFBCB84D-97F9-4EFF-A3A4-8BDF37DB6BCF}" destId="{4B2B8F70-6C26-4B2B-A7B4-1FD2ECFA17C6}" srcOrd="0" destOrd="0" presId="urn:microsoft.com/office/officeart/2005/8/layout/radial4"/>
    <dgm:cxn modelId="{36EA791E-BDCC-4241-870A-202E5A0348F2}" srcId="{7D3C47D7-0227-44E2-A788-F4F5B73A3C9C}" destId="{5412BE09-7D5B-4785-A199-65101D56B49C}" srcOrd="1" destOrd="0" parTransId="{5F9AE4CE-66C3-4265-952B-B9A7DB3AFC80}" sibTransId="{1CCEB058-4A71-4CD3-96F6-3ACD8662AFBA}"/>
    <dgm:cxn modelId="{6A247A97-D040-4E8F-AED2-7B794E2CE973}" type="presOf" srcId="{369DB7AD-13DE-49FC-ADAC-86D95AE4C685}" destId="{BFF03EAB-408B-447C-A164-02C0448938FC}" srcOrd="0" destOrd="0" presId="urn:microsoft.com/office/officeart/2005/8/layout/radial4"/>
    <dgm:cxn modelId="{D185AFE0-7253-473B-B69C-8C94BDEDC187}" type="presOf" srcId="{F1C5D5A6-439A-44AA-B33C-C9C888D635F3}" destId="{B19521E4-9F83-4BDF-B422-327CDCCDE756}" srcOrd="0" destOrd="0" presId="urn:microsoft.com/office/officeart/2005/8/layout/radial4"/>
    <dgm:cxn modelId="{C881AB6D-17E9-46F5-A828-20D6B4CA2B04}" srcId="{7D3C47D7-0227-44E2-A788-F4F5B73A3C9C}" destId="{AA077092-EB34-4A2F-B583-26C6467B4AB6}" srcOrd="3" destOrd="0" parTransId="{237B9786-C490-41C3-B0DA-509AA52948D7}" sibTransId="{433B4FC2-BC17-4FE0-B019-4FEDBE8F7304}"/>
    <dgm:cxn modelId="{BA916032-B108-4811-8D16-B1A0FD1DFA77}" srcId="{7D3C47D7-0227-44E2-A788-F4F5B73A3C9C}" destId="{369DB7AD-13DE-49FC-ADAC-86D95AE4C685}" srcOrd="4" destOrd="0" parTransId="{F580F289-E12E-4B09-966A-EBF338D8F494}" sibTransId="{FCB520FC-A623-44EC-89A8-EF9FC731BD11}"/>
    <dgm:cxn modelId="{75945D24-9E92-424A-B2CC-87AD2AD12F0D}" type="presOf" srcId="{5412BE09-7D5B-4785-A199-65101D56B49C}" destId="{110FA584-4F0A-424E-9FC8-D7562CAA5F05}" srcOrd="0" destOrd="0" presId="urn:microsoft.com/office/officeart/2005/8/layout/radial4"/>
    <dgm:cxn modelId="{670753C5-4677-4BA4-A390-25FD9211F74A}" srcId="{7D3C47D7-0227-44E2-A788-F4F5B73A3C9C}" destId="{330A0029-1346-48A6-ABBE-29624A80FC37}" srcOrd="0" destOrd="0" parTransId="{EFBCB84D-97F9-4EFF-A3A4-8BDF37DB6BCF}" sibTransId="{12F449EA-097C-44BC-A7BE-889C5807BC5E}"/>
    <dgm:cxn modelId="{5FFB01C8-DDC5-4F55-94DB-4A5512F5667D}" type="presOf" srcId="{5F9AE4CE-66C3-4265-952B-B9A7DB3AFC80}" destId="{2E094987-4679-4547-A1F4-D5C1561C291A}" srcOrd="0" destOrd="0" presId="urn:microsoft.com/office/officeart/2005/8/layout/radial4"/>
    <dgm:cxn modelId="{DBF43B10-7268-424C-936A-6E76DECE039A}" type="presOf" srcId="{51B8D899-FA91-4F32-99E7-E6C10E55C50E}" destId="{260C0B7B-570B-4541-A790-47D30F6524AA}" srcOrd="0" destOrd="0" presId="urn:microsoft.com/office/officeart/2005/8/layout/radial4"/>
    <dgm:cxn modelId="{9CCDE9C0-3A88-40E3-A331-EF9AFD4D3260}" type="presOf" srcId="{718A7D6D-5174-4249-B686-674D9D141D20}" destId="{CFE0F49B-DBC8-40E5-A7C9-440A1510F935}" srcOrd="0" destOrd="0" presId="urn:microsoft.com/office/officeart/2005/8/layout/radial4"/>
    <dgm:cxn modelId="{EF7498D1-D220-4AAB-9181-44C64374C4DE}" type="presOf" srcId="{F580F289-E12E-4B09-966A-EBF338D8F494}" destId="{5B72A2B8-65EC-40C4-B7D7-D293C3FF811F}" srcOrd="0" destOrd="0" presId="urn:microsoft.com/office/officeart/2005/8/layout/radial4"/>
    <dgm:cxn modelId="{C5C10460-FB8C-4504-B1BA-1645A0874470}" type="presOf" srcId="{330A0029-1346-48A6-ABBE-29624A80FC37}" destId="{FA6F1C5D-C57F-4B7A-86BD-939C94B8C431}" srcOrd="0" destOrd="0" presId="urn:microsoft.com/office/officeart/2005/8/layout/radial4"/>
    <dgm:cxn modelId="{E6ADF3AE-EA60-4E74-9018-864273AC70CE}" type="presOf" srcId="{237B9786-C490-41C3-B0DA-509AA52948D7}" destId="{0EFE3AF0-BA7D-4E48-89DD-54329D05967B}" srcOrd="0" destOrd="0" presId="urn:microsoft.com/office/officeart/2005/8/layout/radial4"/>
    <dgm:cxn modelId="{FD95AF5C-AB3E-4397-AE6C-BB30C08D7BA4}" srcId="{7D3C47D7-0227-44E2-A788-F4F5B73A3C9C}" destId="{718A7D6D-5174-4249-B686-674D9D141D20}" srcOrd="2" destOrd="0" parTransId="{F1C5D5A6-439A-44AA-B33C-C9C888D635F3}" sibTransId="{92742D19-888B-4F57-9109-A1507279F92F}"/>
    <dgm:cxn modelId="{1E0322DB-F0E1-4F78-AB96-84FF03681312}" type="presOf" srcId="{7D3C47D7-0227-44E2-A788-F4F5B73A3C9C}" destId="{0322B510-F6F4-4891-BD6C-F14D8552DBE5}" srcOrd="0" destOrd="0" presId="urn:microsoft.com/office/officeart/2005/8/layout/radial4"/>
    <dgm:cxn modelId="{5849C6F6-DF18-4492-ADBD-D2DE5263932A}" type="presOf" srcId="{AA077092-EB34-4A2F-B583-26C6467B4AB6}" destId="{A34D553F-D505-4E4F-B422-06EBE6E107A8}" srcOrd="0" destOrd="0" presId="urn:microsoft.com/office/officeart/2005/8/layout/radial4"/>
    <dgm:cxn modelId="{57C5F4DE-39FF-47B6-9272-A4430C9761E4}" type="presParOf" srcId="{260C0B7B-570B-4541-A790-47D30F6524AA}" destId="{0322B510-F6F4-4891-BD6C-F14D8552DBE5}" srcOrd="0" destOrd="0" presId="urn:microsoft.com/office/officeart/2005/8/layout/radial4"/>
    <dgm:cxn modelId="{E142FA50-CEB6-4F41-8F66-346FA76A0A4F}" type="presParOf" srcId="{260C0B7B-570B-4541-A790-47D30F6524AA}" destId="{4B2B8F70-6C26-4B2B-A7B4-1FD2ECFA17C6}" srcOrd="1" destOrd="0" presId="urn:microsoft.com/office/officeart/2005/8/layout/radial4"/>
    <dgm:cxn modelId="{54CE1D7C-E4AF-4D27-84A9-6C5FE2276007}" type="presParOf" srcId="{260C0B7B-570B-4541-A790-47D30F6524AA}" destId="{FA6F1C5D-C57F-4B7A-86BD-939C94B8C431}" srcOrd="2" destOrd="0" presId="urn:microsoft.com/office/officeart/2005/8/layout/radial4"/>
    <dgm:cxn modelId="{BFE88CB2-0F56-4D95-849F-61E7330EE353}" type="presParOf" srcId="{260C0B7B-570B-4541-A790-47D30F6524AA}" destId="{2E094987-4679-4547-A1F4-D5C1561C291A}" srcOrd="3" destOrd="0" presId="urn:microsoft.com/office/officeart/2005/8/layout/radial4"/>
    <dgm:cxn modelId="{35E2141B-E2C0-4516-963A-2896F6E8ACA7}" type="presParOf" srcId="{260C0B7B-570B-4541-A790-47D30F6524AA}" destId="{110FA584-4F0A-424E-9FC8-D7562CAA5F05}" srcOrd="4" destOrd="0" presId="urn:microsoft.com/office/officeart/2005/8/layout/radial4"/>
    <dgm:cxn modelId="{D8F8D33B-6D65-4A29-8952-D5F1608600A5}" type="presParOf" srcId="{260C0B7B-570B-4541-A790-47D30F6524AA}" destId="{B19521E4-9F83-4BDF-B422-327CDCCDE756}" srcOrd="5" destOrd="0" presId="urn:microsoft.com/office/officeart/2005/8/layout/radial4"/>
    <dgm:cxn modelId="{EE945C68-6218-4667-A95A-F3E89DD1B23E}" type="presParOf" srcId="{260C0B7B-570B-4541-A790-47D30F6524AA}" destId="{CFE0F49B-DBC8-40E5-A7C9-440A1510F935}" srcOrd="6" destOrd="0" presId="urn:microsoft.com/office/officeart/2005/8/layout/radial4"/>
    <dgm:cxn modelId="{6549CB37-D9FA-4A5E-8A51-451E2869C939}" type="presParOf" srcId="{260C0B7B-570B-4541-A790-47D30F6524AA}" destId="{0EFE3AF0-BA7D-4E48-89DD-54329D05967B}" srcOrd="7" destOrd="0" presId="urn:microsoft.com/office/officeart/2005/8/layout/radial4"/>
    <dgm:cxn modelId="{723CB649-CEF9-4A33-96D1-6917B06CD0FB}" type="presParOf" srcId="{260C0B7B-570B-4541-A790-47D30F6524AA}" destId="{A34D553F-D505-4E4F-B422-06EBE6E107A8}" srcOrd="8" destOrd="0" presId="urn:microsoft.com/office/officeart/2005/8/layout/radial4"/>
    <dgm:cxn modelId="{98363B0A-EB07-4F13-BC59-21F70A1D8CC6}" type="presParOf" srcId="{260C0B7B-570B-4541-A790-47D30F6524AA}" destId="{5B72A2B8-65EC-40C4-B7D7-D293C3FF811F}" srcOrd="9" destOrd="0" presId="urn:microsoft.com/office/officeart/2005/8/layout/radial4"/>
    <dgm:cxn modelId="{13EB524C-EA23-40DD-876E-0F53B31CEE27}" type="presParOf" srcId="{260C0B7B-570B-4541-A790-47D30F6524AA}" destId="{BFF03EAB-408B-447C-A164-02C0448938FC}" srcOrd="10" destOrd="0" presId="urn:microsoft.com/office/officeart/2005/8/layout/radial4"/>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B8D899-FA91-4F32-99E7-E6C10E55C50E}" type="doc">
      <dgm:prSet loTypeId="urn:microsoft.com/office/officeart/2005/8/layout/radial4" loCatId="relationship" qsTypeId="urn:microsoft.com/office/officeart/2005/8/quickstyle/3d9" qsCatId="3D" csTypeId="urn:microsoft.com/office/officeart/2005/8/colors/accent1_2" csCatId="accent1" phldr="1"/>
      <dgm:spPr/>
      <dgm:t>
        <a:bodyPr/>
        <a:lstStyle/>
        <a:p>
          <a:endParaRPr lang="ca-ES"/>
        </a:p>
      </dgm:t>
    </dgm:pt>
    <dgm:pt modelId="{7D3C47D7-0227-44E2-A788-F4F5B73A3C9C}">
      <dgm:prSet phldrT="[Texto]"/>
      <dgm:spPr>
        <a:solidFill>
          <a:srgbClr val="92D050"/>
        </a:solidFill>
      </dgm:spPr>
      <dgm:t>
        <a:bodyPr/>
        <a:lstStyle/>
        <a:p>
          <a:r>
            <a:rPr lang="ca-ES" dirty="0" err="1" smtClean="0"/>
            <a:t>Preser-vation</a:t>
          </a:r>
          <a:endParaRPr lang="ca-ES" dirty="0"/>
        </a:p>
      </dgm:t>
    </dgm:pt>
    <dgm:pt modelId="{AB7EDFAA-7A4D-4BBF-B4D6-7E3FFC12CC2A}" type="parTrans" cxnId="{6AAEF166-C103-42BF-B344-7B01582F0375}">
      <dgm:prSet/>
      <dgm:spPr/>
      <dgm:t>
        <a:bodyPr/>
        <a:lstStyle/>
        <a:p>
          <a:endParaRPr lang="ca-ES"/>
        </a:p>
      </dgm:t>
    </dgm:pt>
    <dgm:pt modelId="{89655056-A950-4483-9CAB-7260FE08B2B8}" type="sibTrans" cxnId="{6AAEF166-C103-42BF-B344-7B01582F0375}">
      <dgm:prSet/>
      <dgm:spPr/>
      <dgm:t>
        <a:bodyPr/>
        <a:lstStyle/>
        <a:p>
          <a:endParaRPr lang="ca-ES"/>
        </a:p>
      </dgm:t>
    </dgm:pt>
    <dgm:pt modelId="{330A0029-1346-48A6-ABBE-29624A80FC37}">
      <dgm:prSet phldrT="[Texto]"/>
      <dgm:spPr/>
      <dgm:t>
        <a:bodyPr/>
        <a:lstStyle/>
        <a:p>
          <a:r>
            <a:rPr lang="en-US" altLang="ca-ES" dirty="0" smtClean="0"/>
            <a:t>Preservation actions</a:t>
          </a:r>
          <a:endParaRPr lang="ca-ES" dirty="0"/>
        </a:p>
      </dgm:t>
    </dgm:pt>
    <dgm:pt modelId="{EFBCB84D-97F9-4EFF-A3A4-8BDF37DB6BCF}" type="parTrans" cxnId="{670753C5-4677-4BA4-A390-25FD9211F74A}">
      <dgm:prSet/>
      <dgm:spPr/>
      <dgm:t>
        <a:bodyPr/>
        <a:lstStyle/>
        <a:p>
          <a:endParaRPr lang="ca-ES"/>
        </a:p>
      </dgm:t>
    </dgm:pt>
    <dgm:pt modelId="{12F449EA-097C-44BC-A7BE-889C5807BC5E}" type="sibTrans" cxnId="{670753C5-4677-4BA4-A390-25FD9211F74A}">
      <dgm:prSet/>
      <dgm:spPr/>
      <dgm:t>
        <a:bodyPr/>
        <a:lstStyle/>
        <a:p>
          <a:endParaRPr lang="ca-ES"/>
        </a:p>
      </dgm:t>
    </dgm:pt>
    <dgm:pt modelId="{5412BE09-7D5B-4785-A199-65101D56B49C}">
      <dgm:prSet/>
      <dgm:spPr/>
      <dgm:t>
        <a:bodyPr/>
        <a:lstStyle/>
        <a:p>
          <a:r>
            <a:rPr lang="en-US" altLang="ca-ES" dirty="0" smtClean="0"/>
            <a:t>Preservation package</a:t>
          </a:r>
        </a:p>
      </dgm:t>
    </dgm:pt>
    <dgm:pt modelId="{5F9AE4CE-66C3-4265-952B-B9A7DB3AFC80}" type="parTrans" cxnId="{36EA791E-BDCC-4241-870A-202E5A0348F2}">
      <dgm:prSet/>
      <dgm:spPr/>
      <dgm:t>
        <a:bodyPr/>
        <a:lstStyle/>
        <a:p>
          <a:endParaRPr lang="ca-ES"/>
        </a:p>
      </dgm:t>
    </dgm:pt>
    <dgm:pt modelId="{1CCEB058-4A71-4CD3-96F6-3ACD8662AFBA}" type="sibTrans" cxnId="{36EA791E-BDCC-4241-870A-202E5A0348F2}">
      <dgm:prSet/>
      <dgm:spPr/>
      <dgm:t>
        <a:bodyPr/>
        <a:lstStyle/>
        <a:p>
          <a:endParaRPr lang="ca-ES"/>
        </a:p>
      </dgm:t>
    </dgm:pt>
    <dgm:pt modelId="{718A7D6D-5174-4249-B686-674D9D141D20}">
      <dgm:prSet/>
      <dgm:spPr>
        <a:solidFill>
          <a:schemeClr val="accent2"/>
        </a:solidFill>
      </dgm:spPr>
      <dgm:t>
        <a:bodyPr/>
        <a:lstStyle/>
        <a:p>
          <a:r>
            <a:rPr lang="en-US" altLang="ca-ES" dirty="0" smtClean="0"/>
            <a:t>Relations between resources</a:t>
          </a:r>
          <a:endParaRPr lang="en-US" altLang="ca-ES" dirty="0" smtClean="0"/>
        </a:p>
      </dgm:t>
    </dgm:pt>
    <dgm:pt modelId="{F1C5D5A6-439A-44AA-B33C-C9C888D635F3}" type="parTrans" cxnId="{FD95AF5C-AB3E-4397-AE6C-BB30C08D7BA4}">
      <dgm:prSet/>
      <dgm:spPr/>
      <dgm:t>
        <a:bodyPr/>
        <a:lstStyle/>
        <a:p>
          <a:endParaRPr lang="ca-ES"/>
        </a:p>
      </dgm:t>
    </dgm:pt>
    <dgm:pt modelId="{92742D19-888B-4F57-9109-A1507279F92F}" type="sibTrans" cxnId="{FD95AF5C-AB3E-4397-AE6C-BB30C08D7BA4}">
      <dgm:prSet/>
      <dgm:spPr/>
      <dgm:t>
        <a:bodyPr/>
        <a:lstStyle/>
        <a:p>
          <a:endParaRPr lang="ca-ES"/>
        </a:p>
      </dgm:t>
    </dgm:pt>
    <dgm:pt modelId="{369DB7AD-13DE-49FC-ADAC-86D95AE4C685}">
      <dgm:prSet/>
      <dgm:spPr/>
      <dgm:t>
        <a:bodyPr/>
        <a:lstStyle/>
        <a:p>
          <a:r>
            <a:rPr lang="en-US" altLang="ca-ES" dirty="0" smtClean="0"/>
            <a:t>Value, use and justification</a:t>
          </a:r>
          <a:endParaRPr lang="en-US" altLang="ca-ES" dirty="0" smtClean="0"/>
        </a:p>
      </dgm:t>
    </dgm:pt>
    <dgm:pt modelId="{F580F289-E12E-4B09-966A-EBF338D8F494}" type="parTrans" cxnId="{BA916032-B108-4811-8D16-B1A0FD1DFA77}">
      <dgm:prSet/>
      <dgm:spPr/>
      <dgm:t>
        <a:bodyPr/>
        <a:lstStyle/>
        <a:p>
          <a:endParaRPr lang="ca-ES"/>
        </a:p>
      </dgm:t>
    </dgm:pt>
    <dgm:pt modelId="{FCB520FC-A623-44EC-89A8-EF9FC731BD11}" type="sibTrans" cxnId="{BA916032-B108-4811-8D16-B1A0FD1DFA77}">
      <dgm:prSet/>
      <dgm:spPr/>
      <dgm:t>
        <a:bodyPr/>
        <a:lstStyle/>
        <a:p>
          <a:endParaRPr lang="ca-ES"/>
        </a:p>
      </dgm:t>
    </dgm:pt>
    <dgm:pt modelId="{AA077092-EB34-4A2F-B583-26C6467B4AB6}">
      <dgm:prSet/>
      <dgm:spPr/>
      <dgm:t>
        <a:bodyPr/>
        <a:lstStyle/>
        <a:p>
          <a:r>
            <a:rPr lang="en-US" altLang="ca-ES" dirty="0" smtClean="0"/>
            <a:t>Acquisition</a:t>
          </a:r>
          <a:endParaRPr lang="en-US" altLang="ca-ES" dirty="0" smtClean="0"/>
        </a:p>
      </dgm:t>
    </dgm:pt>
    <dgm:pt modelId="{237B9786-C490-41C3-B0DA-509AA52948D7}" type="parTrans" cxnId="{C881AB6D-17E9-46F5-A828-20D6B4CA2B04}">
      <dgm:prSet/>
      <dgm:spPr/>
      <dgm:t>
        <a:bodyPr/>
        <a:lstStyle/>
        <a:p>
          <a:endParaRPr lang="ca-ES"/>
        </a:p>
      </dgm:t>
    </dgm:pt>
    <dgm:pt modelId="{433B4FC2-BC17-4FE0-B019-4FEDBE8F7304}" type="sibTrans" cxnId="{C881AB6D-17E9-46F5-A828-20D6B4CA2B04}">
      <dgm:prSet/>
      <dgm:spPr/>
      <dgm:t>
        <a:bodyPr/>
        <a:lstStyle/>
        <a:p>
          <a:endParaRPr lang="ca-ES"/>
        </a:p>
      </dgm:t>
    </dgm:pt>
    <dgm:pt modelId="{260C0B7B-570B-4541-A790-47D30F6524AA}" type="pres">
      <dgm:prSet presAssocID="{51B8D899-FA91-4F32-99E7-E6C10E55C50E}" presName="cycle" presStyleCnt="0">
        <dgm:presLayoutVars>
          <dgm:chMax val="1"/>
          <dgm:dir/>
          <dgm:animLvl val="ctr"/>
          <dgm:resizeHandles val="exact"/>
        </dgm:presLayoutVars>
      </dgm:prSet>
      <dgm:spPr/>
      <dgm:t>
        <a:bodyPr/>
        <a:lstStyle/>
        <a:p>
          <a:endParaRPr lang="ca-ES"/>
        </a:p>
      </dgm:t>
    </dgm:pt>
    <dgm:pt modelId="{0322B510-F6F4-4891-BD6C-F14D8552DBE5}" type="pres">
      <dgm:prSet presAssocID="{7D3C47D7-0227-44E2-A788-F4F5B73A3C9C}" presName="centerShape" presStyleLbl="node0" presStyleIdx="0" presStyleCnt="1"/>
      <dgm:spPr/>
      <dgm:t>
        <a:bodyPr/>
        <a:lstStyle/>
        <a:p>
          <a:endParaRPr lang="ca-ES"/>
        </a:p>
      </dgm:t>
    </dgm:pt>
    <dgm:pt modelId="{4B2B8F70-6C26-4B2B-A7B4-1FD2ECFA17C6}" type="pres">
      <dgm:prSet presAssocID="{EFBCB84D-97F9-4EFF-A3A4-8BDF37DB6BCF}" presName="parTrans" presStyleLbl="bgSibTrans2D1" presStyleIdx="0" presStyleCnt="5"/>
      <dgm:spPr/>
      <dgm:t>
        <a:bodyPr/>
        <a:lstStyle/>
        <a:p>
          <a:endParaRPr lang="ca-ES"/>
        </a:p>
      </dgm:t>
    </dgm:pt>
    <dgm:pt modelId="{FA6F1C5D-C57F-4B7A-86BD-939C94B8C431}" type="pres">
      <dgm:prSet presAssocID="{330A0029-1346-48A6-ABBE-29624A80FC37}" presName="node" presStyleLbl="node1" presStyleIdx="0" presStyleCnt="5">
        <dgm:presLayoutVars>
          <dgm:bulletEnabled val="1"/>
        </dgm:presLayoutVars>
      </dgm:prSet>
      <dgm:spPr/>
      <dgm:t>
        <a:bodyPr/>
        <a:lstStyle/>
        <a:p>
          <a:endParaRPr lang="ca-ES"/>
        </a:p>
      </dgm:t>
    </dgm:pt>
    <dgm:pt modelId="{2E094987-4679-4547-A1F4-D5C1561C291A}" type="pres">
      <dgm:prSet presAssocID="{5F9AE4CE-66C3-4265-952B-B9A7DB3AFC80}" presName="parTrans" presStyleLbl="bgSibTrans2D1" presStyleIdx="1" presStyleCnt="5"/>
      <dgm:spPr/>
      <dgm:t>
        <a:bodyPr/>
        <a:lstStyle/>
        <a:p>
          <a:endParaRPr lang="ca-ES"/>
        </a:p>
      </dgm:t>
    </dgm:pt>
    <dgm:pt modelId="{110FA584-4F0A-424E-9FC8-D7562CAA5F05}" type="pres">
      <dgm:prSet presAssocID="{5412BE09-7D5B-4785-A199-65101D56B49C}" presName="node" presStyleLbl="node1" presStyleIdx="1" presStyleCnt="5">
        <dgm:presLayoutVars>
          <dgm:bulletEnabled val="1"/>
        </dgm:presLayoutVars>
      </dgm:prSet>
      <dgm:spPr/>
      <dgm:t>
        <a:bodyPr/>
        <a:lstStyle/>
        <a:p>
          <a:endParaRPr lang="ca-ES"/>
        </a:p>
      </dgm:t>
    </dgm:pt>
    <dgm:pt modelId="{B19521E4-9F83-4BDF-B422-327CDCCDE756}" type="pres">
      <dgm:prSet presAssocID="{F1C5D5A6-439A-44AA-B33C-C9C888D635F3}" presName="parTrans" presStyleLbl="bgSibTrans2D1" presStyleIdx="2" presStyleCnt="5"/>
      <dgm:spPr/>
      <dgm:t>
        <a:bodyPr/>
        <a:lstStyle/>
        <a:p>
          <a:endParaRPr lang="ca-ES"/>
        </a:p>
      </dgm:t>
    </dgm:pt>
    <dgm:pt modelId="{CFE0F49B-DBC8-40E5-A7C9-440A1510F935}" type="pres">
      <dgm:prSet presAssocID="{718A7D6D-5174-4249-B686-674D9D141D20}" presName="node" presStyleLbl="node1" presStyleIdx="2" presStyleCnt="5">
        <dgm:presLayoutVars>
          <dgm:bulletEnabled val="1"/>
        </dgm:presLayoutVars>
      </dgm:prSet>
      <dgm:spPr/>
      <dgm:t>
        <a:bodyPr/>
        <a:lstStyle/>
        <a:p>
          <a:endParaRPr lang="ca-ES"/>
        </a:p>
      </dgm:t>
    </dgm:pt>
    <dgm:pt modelId="{0EFE3AF0-BA7D-4E48-89DD-54329D05967B}" type="pres">
      <dgm:prSet presAssocID="{237B9786-C490-41C3-B0DA-509AA52948D7}" presName="parTrans" presStyleLbl="bgSibTrans2D1" presStyleIdx="3" presStyleCnt="5"/>
      <dgm:spPr/>
    </dgm:pt>
    <dgm:pt modelId="{A34D553F-D505-4E4F-B422-06EBE6E107A8}" type="pres">
      <dgm:prSet presAssocID="{AA077092-EB34-4A2F-B583-26C6467B4AB6}" presName="node" presStyleLbl="node1" presStyleIdx="3" presStyleCnt="5">
        <dgm:presLayoutVars>
          <dgm:bulletEnabled val="1"/>
        </dgm:presLayoutVars>
      </dgm:prSet>
      <dgm:spPr/>
      <dgm:t>
        <a:bodyPr/>
        <a:lstStyle/>
        <a:p>
          <a:endParaRPr lang="ca-ES"/>
        </a:p>
      </dgm:t>
    </dgm:pt>
    <dgm:pt modelId="{5B72A2B8-65EC-40C4-B7D7-D293C3FF811F}" type="pres">
      <dgm:prSet presAssocID="{F580F289-E12E-4B09-966A-EBF338D8F494}" presName="parTrans" presStyleLbl="bgSibTrans2D1" presStyleIdx="4" presStyleCnt="5"/>
      <dgm:spPr/>
    </dgm:pt>
    <dgm:pt modelId="{BFF03EAB-408B-447C-A164-02C0448938FC}" type="pres">
      <dgm:prSet presAssocID="{369DB7AD-13DE-49FC-ADAC-86D95AE4C685}" presName="node" presStyleLbl="node1" presStyleIdx="4" presStyleCnt="5">
        <dgm:presLayoutVars>
          <dgm:bulletEnabled val="1"/>
        </dgm:presLayoutVars>
      </dgm:prSet>
      <dgm:spPr/>
      <dgm:t>
        <a:bodyPr/>
        <a:lstStyle/>
        <a:p>
          <a:endParaRPr lang="ca-ES"/>
        </a:p>
      </dgm:t>
    </dgm:pt>
  </dgm:ptLst>
  <dgm:cxnLst>
    <dgm:cxn modelId="{6AAEF166-C103-42BF-B344-7B01582F0375}" srcId="{51B8D899-FA91-4F32-99E7-E6C10E55C50E}" destId="{7D3C47D7-0227-44E2-A788-F4F5B73A3C9C}" srcOrd="0" destOrd="0" parTransId="{AB7EDFAA-7A4D-4BBF-B4D6-7E3FFC12CC2A}" sibTransId="{89655056-A950-4483-9CAB-7260FE08B2B8}"/>
    <dgm:cxn modelId="{36EA791E-BDCC-4241-870A-202E5A0348F2}" srcId="{7D3C47D7-0227-44E2-A788-F4F5B73A3C9C}" destId="{5412BE09-7D5B-4785-A199-65101D56B49C}" srcOrd="1" destOrd="0" parTransId="{5F9AE4CE-66C3-4265-952B-B9A7DB3AFC80}" sibTransId="{1CCEB058-4A71-4CD3-96F6-3ACD8662AFBA}"/>
    <dgm:cxn modelId="{C881AB6D-17E9-46F5-A828-20D6B4CA2B04}" srcId="{7D3C47D7-0227-44E2-A788-F4F5B73A3C9C}" destId="{AA077092-EB34-4A2F-B583-26C6467B4AB6}" srcOrd="3" destOrd="0" parTransId="{237B9786-C490-41C3-B0DA-509AA52948D7}" sibTransId="{433B4FC2-BC17-4FE0-B019-4FEDBE8F7304}"/>
    <dgm:cxn modelId="{FD95AF5C-AB3E-4397-AE6C-BB30C08D7BA4}" srcId="{7D3C47D7-0227-44E2-A788-F4F5B73A3C9C}" destId="{718A7D6D-5174-4249-B686-674D9D141D20}" srcOrd="2" destOrd="0" parTransId="{F1C5D5A6-439A-44AA-B33C-C9C888D635F3}" sibTransId="{92742D19-888B-4F57-9109-A1507279F92F}"/>
    <dgm:cxn modelId="{85FA4BAA-FDC7-4CA9-B93E-D0DC5CD44309}" type="presOf" srcId="{51B8D899-FA91-4F32-99E7-E6C10E55C50E}" destId="{260C0B7B-570B-4541-A790-47D30F6524AA}" srcOrd="0" destOrd="0" presId="urn:microsoft.com/office/officeart/2005/8/layout/radial4"/>
    <dgm:cxn modelId="{06286B09-0450-49EC-8862-B1988B07832F}" type="presOf" srcId="{5F9AE4CE-66C3-4265-952B-B9A7DB3AFC80}" destId="{2E094987-4679-4547-A1F4-D5C1561C291A}" srcOrd="0" destOrd="0" presId="urn:microsoft.com/office/officeart/2005/8/layout/radial4"/>
    <dgm:cxn modelId="{670753C5-4677-4BA4-A390-25FD9211F74A}" srcId="{7D3C47D7-0227-44E2-A788-F4F5B73A3C9C}" destId="{330A0029-1346-48A6-ABBE-29624A80FC37}" srcOrd="0" destOrd="0" parTransId="{EFBCB84D-97F9-4EFF-A3A4-8BDF37DB6BCF}" sibTransId="{12F449EA-097C-44BC-A7BE-889C5807BC5E}"/>
    <dgm:cxn modelId="{C0D98B65-5E00-4C6B-861E-903127A469E4}" type="presOf" srcId="{718A7D6D-5174-4249-B686-674D9D141D20}" destId="{CFE0F49B-DBC8-40E5-A7C9-440A1510F935}" srcOrd="0" destOrd="0" presId="urn:microsoft.com/office/officeart/2005/8/layout/radial4"/>
    <dgm:cxn modelId="{9454408A-29F2-4935-8100-34A04527FE12}" type="presOf" srcId="{237B9786-C490-41C3-B0DA-509AA52948D7}" destId="{0EFE3AF0-BA7D-4E48-89DD-54329D05967B}" srcOrd="0" destOrd="0" presId="urn:microsoft.com/office/officeart/2005/8/layout/radial4"/>
    <dgm:cxn modelId="{E9796E48-4E17-416A-9EE1-0A2CBFFCFB97}" type="presOf" srcId="{5412BE09-7D5B-4785-A199-65101D56B49C}" destId="{110FA584-4F0A-424E-9FC8-D7562CAA5F05}" srcOrd="0" destOrd="0" presId="urn:microsoft.com/office/officeart/2005/8/layout/radial4"/>
    <dgm:cxn modelId="{FFF6AD26-C436-4662-90A6-367090DCB811}" type="presOf" srcId="{F1C5D5A6-439A-44AA-B33C-C9C888D635F3}" destId="{B19521E4-9F83-4BDF-B422-327CDCCDE756}" srcOrd="0" destOrd="0" presId="urn:microsoft.com/office/officeart/2005/8/layout/radial4"/>
    <dgm:cxn modelId="{50100932-CB3B-402E-BF71-8B9BDB60ADFB}" type="presOf" srcId="{EFBCB84D-97F9-4EFF-A3A4-8BDF37DB6BCF}" destId="{4B2B8F70-6C26-4B2B-A7B4-1FD2ECFA17C6}" srcOrd="0" destOrd="0" presId="urn:microsoft.com/office/officeart/2005/8/layout/radial4"/>
    <dgm:cxn modelId="{BF34D39D-560D-4175-B1BC-BAE9570C1BA1}" type="presOf" srcId="{AA077092-EB34-4A2F-B583-26C6467B4AB6}" destId="{A34D553F-D505-4E4F-B422-06EBE6E107A8}" srcOrd="0" destOrd="0" presId="urn:microsoft.com/office/officeart/2005/8/layout/radial4"/>
    <dgm:cxn modelId="{14AD1A6A-9F43-4217-81D3-122E756314B2}" type="presOf" srcId="{330A0029-1346-48A6-ABBE-29624A80FC37}" destId="{FA6F1C5D-C57F-4B7A-86BD-939C94B8C431}" srcOrd="0" destOrd="0" presId="urn:microsoft.com/office/officeart/2005/8/layout/radial4"/>
    <dgm:cxn modelId="{449EC30C-6ABC-4E71-969E-E2561ED099DA}" type="presOf" srcId="{F580F289-E12E-4B09-966A-EBF338D8F494}" destId="{5B72A2B8-65EC-40C4-B7D7-D293C3FF811F}" srcOrd="0" destOrd="0" presId="urn:microsoft.com/office/officeart/2005/8/layout/radial4"/>
    <dgm:cxn modelId="{CBDCD502-790C-4973-B8A2-40216652BD35}" type="presOf" srcId="{369DB7AD-13DE-49FC-ADAC-86D95AE4C685}" destId="{BFF03EAB-408B-447C-A164-02C0448938FC}" srcOrd="0" destOrd="0" presId="urn:microsoft.com/office/officeart/2005/8/layout/radial4"/>
    <dgm:cxn modelId="{BA916032-B108-4811-8D16-B1A0FD1DFA77}" srcId="{7D3C47D7-0227-44E2-A788-F4F5B73A3C9C}" destId="{369DB7AD-13DE-49FC-ADAC-86D95AE4C685}" srcOrd="4" destOrd="0" parTransId="{F580F289-E12E-4B09-966A-EBF338D8F494}" sibTransId="{FCB520FC-A623-44EC-89A8-EF9FC731BD11}"/>
    <dgm:cxn modelId="{55C363CD-77A7-469D-B9C7-4814AD9D97E4}" type="presOf" srcId="{7D3C47D7-0227-44E2-A788-F4F5B73A3C9C}" destId="{0322B510-F6F4-4891-BD6C-F14D8552DBE5}" srcOrd="0" destOrd="0" presId="urn:microsoft.com/office/officeart/2005/8/layout/radial4"/>
    <dgm:cxn modelId="{37C170AF-489C-4E48-8118-0E49FB869017}" type="presParOf" srcId="{260C0B7B-570B-4541-A790-47D30F6524AA}" destId="{0322B510-F6F4-4891-BD6C-F14D8552DBE5}" srcOrd="0" destOrd="0" presId="urn:microsoft.com/office/officeart/2005/8/layout/radial4"/>
    <dgm:cxn modelId="{AEF88214-7D16-478F-9E4C-8A9EAFCA6534}" type="presParOf" srcId="{260C0B7B-570B-4541-A790-47D30F6524AA}" destId="{4B2B8F70-6C26-4B2B-A7B4-1FD2ECFA17C6}" srcOrd="1" destOrd="0" presId="urn:microsoft.com/office/officeart/2005/8/layout/radial4"/>
    <dgm:cxn modelId="{21C459C3-9CB1-42FD-99E1-8DF31C832819}" type="presParOf" srcId="{260C0B7B-570B-4541-A790-47D30F6524AA}" destId="{FA6F1C5D-C57F-4B7A-86BD-939C94B8C431}" srcOrd="2" destOrd="0" presId="urn:microsoft.com/office/officeart/2005/8/layout/radial4"/>
    <dgm:cxn modelId="{BC6EAE38-3EC9-4502-84AD-863842A0C786}" type="presParOf" srcId="{260C0B7B-570B-4541-A790-47D30F6524AA}" destId="{2E094987-4679-4547-A1F4-D5C1561C291A}" srcOrd="3" destOrd="0" presId="urn:microsoft.com/office/officeart/2005/8/layout/radial4"/>
    <dgm:cxn modelId="{2FC83E92-462C-4776-B414-01F8586C3E90}" type="presParOf" srcId="{260C0B7B-570B-4541-A790-47D30F6524AA}" destId="{110FA584-4F0A-424E-9FC8-D7562CAA5F05}" srcOrd="4" destOrd="0" presId="urn:microsoft.com/office/officeart/2005/8/layout/radial4"/>
    <dgm:cxn modelId="{C39D5599-396A-4593-8715-C5262B151E6D}" type="presParOf" srcId="{260C0B7B-570B-4541-A790-47D30F6524AA}" destId="{B19521E4-9F83-4BDF-B422-327CDCCDE756}" srcOrd="5" destOrd="0" presId="urn:microsoft.com/office/officeart/2005/8/layout/radial4"/>
    <dgm:cxn modelId="{B937B310-9445-447A-A5F4-5A66A65B492F}" type="presParOf" srcId="{260C0B7B-570B-4541-A790-47D30F6524AA}" destId="{CFE0F49B-DBC8-40E5-A7C9-440A1510F935}" srcOrd="6" destOrd="0" presId="urn:microsoft.com/office/officeart/2005/8/layout/radial4"/>
    <dgm:cxn modelId="{5045D384-6FD0-4776-A96B-A9812A036A32}" type="presParOf" srcId="{260C0B7B-570B-4541-A790-47D30F6524AA}" destId="{0EFE3AF0-BA7D-4E48-89DD-54329D05967B}" srcOrd="7" destOrd="0" presId="urn:microsoft.com/office/officeart/2005/8/layout/radial4"/>
    <dgm:cxn modelId="{49A2439C-1663-44EC-A6A7-579B1C95559F}" type="presParOf" srcId="{260C0B7B-570B-4541-A790-47D30F6524AA}" destId="{A34D553F-D505-4E4F-B422-06EBE6E107A8}" srcOrd="8" destOrd="0" presId="urn:microsoft.com/office/officeart/2005/8/layout/radial4"/>
    <dgm:cxn modelId="{6C59CAF3-508A-4658-803B-B975564402DB}" type="presParOf" srcId="{260C0B7B-570B-4541-A790-47D30F6524AA}" destId="{5B72A2B8-65EC-40C4-B7D7-D293C3FF811F}" srcOrd="9" destOrd="0" presId="urn:microsoft.com/office/officeart/2005/8/layout/radial4"/>
    <dgm:cxn modelId="{26DC07DD-6B1A-4974-94F1-A1129728FCD9}" type="presParOf" srcId="{260C0B7B-570B-4541-A790-47D30F6524AA}" destId="{BFF03EAB-408B-447C-A164-02C0448938FC}" srcOrd="10" destOrd="0" presId="urn:microsoft.com/office/officeart/2005/8/layout/radial4"/>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B8D899-FA91-4F32-99E7-E6C10E55C50E}" type="doc">
      <dgm:prSet loTypeId="urn:microsoft.com/office/officeart/2005/8/layout/radial4" loCatId="relationship" qsTypeId="urn:microsoft.com/office/officeart/2005/8/quickstyle/3d9" qsCatId="3D" csTypeId="urn:microsoft.com/office/officeart/2005/8/colors/accent1_2" csCatId="accent1" phldr="1"/>
      <dgm:spPr/>
      <dgm:t>
        <a:bodyPr/>
        <a:lstStyle/>
        <a:p>
          <a:endParaRPr lang="ca-ES"/>
        </a:p>
      </dgm:t>
    </dgm:pt>
    <dgm:pt modelId="{7D3C47D7-0227-44E2-A788-F4F5B73A3C9C}">
      <dgm:prSet phldrT="[Texto]"/>
      <dgm:spPr>
        <a:solidFill>
          <a:srgbClr val="92D050"/>
        </a:solidFill>
      </dgm:spPr>
      <dgm:t>
        <a:bodyPr/>
        <a:lstStyle/>
        <a:p>
          <a:r>
            <a:rPr lang="ca-ES" dirty="0" err="1" smtClean="0"/>
            <a:t>Preser-vation</a:t>
          </a:r>
          <a:endParaRPr lang="ca-ES" dirty="0"/>
        </a:p>
      </dgm:t>
    </dgm:pt>
    <dgm:pt modelId="{AB7EDFAA-7A4D-4BBF-B4D6-7E3FFC12CC2A}" type="parTrans" cxnId="{6AAEF166-C103-42BF-B344-7B01582F0375}">
      <dgm:prSet/>
      <dgm:spPr/>
      <dgm:t>
        <a:bodyPr/>
        <a:lstStyle/>
        <a:p>
          <a:endParaRPr lang="ca-ES"/>
        </a:p>
      </dgm:t>
    </dgm:pt>
    <dgm:pt modelId="{89655056-A950-4483-9CAB-7260FE08B2B8}" type="sibTrans" cxnId="{6AAEF166-C103-42BF-B344-7B01582F0375}">
      <dgm:prSet/>
      <dgm:spPr/>
      <dgm:t>
        <a:bodyPr/>
        <a:lstStyle/>
        <a:p>
          <a:endParaRPr lang="ca-ES"/>
        </a:p>
      </dgm:t>
    </dgm:pt>
    <dgm:pt modelId="{330A0029-1346-48A6-ABBE-29624A80FC37}">
      <dgm:prSet phldrT="[Texto]"/>
      <dgm:spPr/>
      <dgm:t>
        <a:bodyPr/>
        <a:lstStyle/>
        <a:p>
          <a:r>
            <a:rPr lang="en-US" altLang="ca-ES" dirty="0" smtClean="0"/>
            <a:t>Preservation actions</a:t>
          </a:r>
          <a:endParaRPr lang="ca-ES" dirty="0"/>
        </a:p>
      </dgm:t>
    </dgm:pt>
    <dgm:pt modelId="{EFBCB84D-97F9-4EFF-A3A4-8BDF37DB6BCF}" type="parTrans" cxnId="{670753C5-4677-4BA4-A390-25FD9211F74A}">
      <dgm:prSet/>
      <dgm:spPr/>
      <dgm:t>
        <a:bodyPr/>
        <a:lstStyle/>
        <a:p>
          <a:endParaRPr lang="ca-ES"/>
        </a:p>
      </dgm:t>
    </dgm:pt>
    <dgm:pt modelId="{12F449EA-097C-44BC-A7BE-889C5807BC5E}" type="sibTrans" cxnId="{670753C5-4677-4BA4-A390-25FD9211F74A}">
      <dgm:prSet/>
      <dgm:spPr/>
      <dgm:t>
        <a:bodyPr/>
        <a:lstStyle/>
        <a:p>
          <a:endParaRPr lang="ca-ES"/>
        </a:p>
      </dgm:t>
    </dgm:pt>
    <dgm:pt modelId="{5412BE09-7D5B-4785-A199-65101D56B49C}">
      <dgm:prSet/>
      <dgm:spPr/>
      <dgm:t>
        <a:bodyPr/>
        <a:lstStyle/>
        <a:p>
          <a:r>
            <a:rPr lang="en-US" altLang="ca-ES" dirty="0" smtClean="0"/>
            <a:t>Preservation package</a:t>
          </a:r>
        </a:p>
      </dgm:t>
    </dgm:pt>
    <dgm:pt modelId="{5F9AE4CE-66C3-4265-952B-B9A7DB3AFC80}" type="parTrans" cxnId="{36EA791E-BDCC-4241-870A-202E5A0348F2}">
      <dgm:prSet/>
      <dgm:spPr/>
      <dgm:t>
        <a:bodyPr/>
        <a:lstStyle/>
        <a:p>
          <a:endParaRPr lang="ca-ES"/>
        </a:p>
      </dgm:t>
    </dgm:pt>
    <dgm:pt modelId="{1CCEB058-4A71-4CD3-96F6-3ACD8662AFBA}" type="sibTrans" cxnId="{36EA791E-BDCC-4241-870A-202E5A0348F2}">
      <dgm:prSet/>
      <dgm:spPr/>
      <dgm:t>
        <a:bodyPr/>
        <a:lstStyle/>
        <a:p>
          <a:endParaRPr lang="ca-ES"/>
        </a:p>
      </dgm:t>
    </dgm:pt>
    <dgm:pt modelId="{718A7D6D-5174-4249-B686-674D9D141D20}">
      <dgm:prSet/>
      <dgm:spPr/>
      <dgm:t>
        <a:bodyPr/>
        <a:lstStyle/>
        <a:p>
          <a:r>
            <a:rPr lang="en-US" altLang="ca-ES" dirty="0" smtClean="0"/>
            <a:t>Relations between resources</a:t>
          </a:r>
          <a:endParaRPr lang="en-US" altLang="ca-ES" dirty="0" smtClean="0"/>
        </a:p>
      </dgm:t>
    </dgm:pt>
    <dgm:pt modelId="{F1C5D5A6-439A-44AA-B33C-C9C888D635F3}" type="parTrans" cxnId="{FD95AF5C-AB3E-4397-AE6C-BB30C08D7BA4}">
      <dgm:prSet/>
      <dgm:spPr/>
      <dgm:t>
        <a:bodyPr/>
        <a:lstStyle/>
        <a:p>
          <a:endParaRPr lang="ca-ES"/>
        </a:p>
      </dgm:t>
    </dgm:pt>
    <dgm:pt modelId="{92742D19-888B-4F57-9109-A1507279F92F}" type="sibTrans" cxnId="{FD95AF5C-AB3E-4397-AE6C-BB30C08D7BA4}">
      <dgm:prSet/>
      <dgm:spPr/>
      <dgm:t>
        <a:bodyPr/>
        <a:lstStyle/>
        <a:p>
          <a:endParaRPr lang="ca-ES"/>
        </a:p>
      </dgm:t>
    </dgm:pt>
    <dgm:pt modelId="{369DB7AD-13DE-49FC-ADAC-86D95AE4C685}">
      <dgm:prSet/>
      <dgm:spPr>
        <a:solidFill>
          <a:schemeClr val="accent2"/>
        </a:solidFill>
      </dgm:spPr>
      <dgm:t>
        <a:bodyPr/>
        <a:lstStyle/>
        <a:p>
          <a:r>
            <a:rPr lang="en-US" altLang="ca-ES" dirty="0" smtClean="0"/>
            <a:t>Value, use and justification</a:t>
          </a:r>
          <a:endParaRPr lang="en-US" altLang="ca-ES" dirty="0" smtClean="0"/>
        </a:p>
      </dgm:t>
    </dgm:pt>
    <dgm:pt modelId="{F580F289-E12E-4B09-966A-EBF338D8F494}" type="parTrans" cxnId="{BA916032-B108-4811-8D16-B1A0FD1DFA77}">
      <dgm:prSet/>
      <dgm:spPr/>
      <dgm:t>
        <a:bodyPr/>
        <a:lstStyle/>
        <a:p>
          <a:endParaRPr lang="ca-ES"/>
        </a:p>
      </dgm:t>
    </dgm:pt>
    <dgm:pt modelId="{FCB520FC-A623-44EC-89A8-EF9FC731BD11}" type="sibTrans" cxnId="{BA916032-B108-4811-8D16-B1A0FD1DFA77}">
      <dgm:prSet/>
      <dgm:spPr/>
      <dgm:t>
        <a:bodyPr/>
        <a:lstStyle/>
        <a:p>
          <a:endParaRPr lang="ca-ES"/>
        </a:p>
      </dgm:t>
    </dgm:pt>
    <dgm:pt modelId="{AA077092-EB34-4A2F-B583-26C6467B4AB6}">
      <dgm:prSet/>
      <dgm:spPr/>
      <dgm:t>
        <a:bodyPr/>
        <a:lstStyle/>
        <a:p>
          <a:r>
            <a:rPr lang="en-US" altLang="ca-ES" dirty="0" smtClean="0"/>
            <a:t>Acquisition</a:t>
          </a:r>
          <a:endParaRPr lang="en-US" altLang="ca-ES" dirty="0" smtClean="0"/>
        </a:p>
      </dgm:t>
    </dgm:pt>
    <dgm:pt modelId="{237B9786-C490-41C3-B0DA-509AA52948D7}" type="parTrans" cxnId="{C881AB6D-17E9-46F5-A828-20D6B4CA2B04}">
      <dgm:prSet/>
      <dgm:spPr/>
      <dgm:t>
        <a:bodyPr/>
        <a:lstStyle/>
        <a:p>
          <a:endParaRPr lang="ca-ES"/>
        </a:p>
      </dgm:t>
    </dgm:pt>
    <dgm:pt modelId="{433B4FC2-BC17-4FE0-B019-4FEDBE8F7304}" type="sibTrans" cxnId="{C881AB6D-17E9-46F5-A828-20D6B4CA2B04}">
      <dgm:prSet/>
      <dgm:spPr/>
      <dgm:t>
        <a:bodyPr/>
        <a:lstStyle/>
        <a:p>
          <a:endParaRPr lang="ca-ES"/>
        </a:p>
      </dgm:t>
    </dgm:pt>
    <dgm:pt modelId="{260C0B7B-570B-4541-A790-47D30F6524AA}" type="pres">
      <dgm:prSet presAssocID="{51B8D899-FA91-4F32-99E7-E6C10E55C50E}" presName="cycle" presStyleCnt="0">
        <dgm:presLayoutVars>
          <dgm:chMax val="1"/>
          <dgm:dir/>
          <dgm:animLvl val="ctr"/>
          <dgm:resizeHandles val="exact"/>
        </dgm:presLayoutVars>
      </dgm:prSet>
      <dgm:spPr/>
      <dgm:t>
        <a:bodyPr/>
        <a:lstStyle/>
        <a:p>
          <a:endParaRPr lang="ca-ES"/>
        </a:p>
      </dgm:t>
    </dgm:pt>
    <dgm:pt modelId="{0322B510-F6F4-4891-BD6C-F14D8552DBE5}" type="pres">
      <dgm:prSet presAssocID="{7D3C47D7-0227-44E2-A788-F4F5B73A3C9C}" presName="centerShape" presStyleLbl="node0" presStyleIdx="0" presStyleCnt="1"/>
      <dgm:spPr/>
      <dgm:t>
        <a:bodyPr/>
        <a:lstStyle/>
        <a:p>
          <a:endParaRPr lang="ca-ES"/>
        </a:p>
      </dgm:t>
    </dgm:pt>
    <dgm:pt modelId="{4B2B8F70-6C26-4B2B-A7B4-1FD2ECFA17C6}" type="pres">
      <dgm:prSet presAssocID="{EFBCB84D-97F9-4EFF-A3A4-8BDF37DB6BCF}" presName="parTrans" presStyleLbl="bgSibTrans2D1" presStyleIdx="0" presStyleCnt="5"/>
      <dgm:spPr/>
      <dgm:t>
        <a:bodyPr/>
        <a:lstStyle/>
        <a:p>
          <a:endParaRPr lang="ca-ES"/>
        </a:p>
      </dgm:t>
    </dgm:pt>
    <dgm:pt modelId="{FA6F1C5D-C57F-4B7A-86BD-939C94B8C431}" type="pres">
      <dgm:prSet presAssocID="{330A0029-1346-48A6-ABBE-29624A80FC37}" presName="node" presStyleLbl="node1" presStyleIdx="0" presStyleCnt="5">
        <dgm:presLayoutVars>
          <dgm:bulletEnabled val="1"/>
        </dgm:presLayoutVars>
      </dgm:prSet>
      <dgm:spPr/>
      <dgm:t>
        <a:bodyPr/>
        <a:lstStyle/>
        <a:p>
          <a:endParaRPr lang="ca-ES"/>
        </a:p>
      </dgm:t>
    </dgm:pt>
    <dgm:pt modelId="{2E094987-4679-4547-A1F4-D5C1561C291A}" type="pres">
      <dgm:prSet presAssocID="{5F9AE4CE-66C3-4265-952B-B9A7DB3AFC80}" presName="parTrans" presStyleLbl="bgSibTrans2D1" presStyleIdx="1" presStyleCnt="5"/>
      <dgm:spPr/>
      <dgm:t>
        <a:bodyPr/>
        <a:lstStyle/>
        <a:p>
          <a:endParaRPr lang="ca-ES"/>
        </a:p>
      </dgm:t>
    </dgm:pt>
    <dgm:pt modelId="{110FA584-4F0A-424E-9FC8-D7562CAA5F05}" type="pres">
      <dgm:prSet presAssocID="{5412BE09-7D5B-4785-A199-65101D56B49C}" presName="node" presStyleLbl="node1" presStyleIdx="1" presStyleCnt="5">
        <dgm:presLayoutVars>
          <dgm:bulletEnabled val="1"/>
        </dgm:presLayoutVars>
      </dgm:prSet>
      <dgm:spPr/>
      <dgm:t>
        <a:bodyPr/>
        <a:lstStyle/>
        <a:p>
          <a:endParaRPr lang="ca-ES"/>
        </a:p>
      </dgm:t>
    </dgm:pt>
    <dgm:pt modelId="{B19521E4-9F83-4BDF-B422-327CDCCDE756}" type="pres">
      <dgm:prSet presAssocID="{F1C5D5A6-439A-44AA-B33C-C9C888D635F3}" presName="parTrans" presStyleLbl="bgSibTrans2D1" presStyleIdx="2" presStyleCnt="5"/>
      <dgm:spPr/>
      <dgm:t>
        <a:bodyPr/>
        <a:lstStyle/>
        <a:p>
          <a:endParaRPr lang="ca-ES"/>
        </a:p>
      </dgm:t>
    </dgm:pt>
    <dgm:pt modelId="{CFE0F49B-DBC8-40E5-A7C9-440A1510F935}" type="pres">
      <dgm:prSet presAssocID="{718A7D6D-5174-4249-B686-674D9D141D20}" presName="node" presStyleLbl="node1" presStyleIdx="2" presStyleCnt="5">
        <dgm:presLayoutVars>
          <dgm:bulletEnabled val="1"/>
        </dgm:presLayoutVars>
      </dgm:prSet>
      <dgm:spPr/>
      <dgm:t>
        <a:bodyPr/>
        <a:lstStyle/>
        <a:p>
          <a:endParaRPr lang="ca-ES"/>
        </a:p>
      </dgm:t>
    </dgm:pt>
    <dgm:pt modelId="{0EFE3AF0-BA7D-4E48-89DD-54329D05967B}" type="pres">
      <dgm:prSet presAssocID="{237B9786-C490-41C3-B0DA-509AA52948D7}" presName="parTrans" presStyleLbl="bgSibTrans2D1" presStyleIdx="3" presStyleCnt="5"/>
      <dgm:spPr/>
    </dgm:pt>
    <dgm:pt modelId="{A34D553F-D505-4E4F-B422-06EBE6E107A8}" type="pres">
      <dgm:prSet presAssocID="{AA077092-EB34-4A2F-B583-26C6467B4AB6}" presName="node" presStyleLbl="node1" presStyleIdx="3" presStyleCnt="5">
        <dgm:presLayoutVars>
          <dgm:bulletEnabled val="1"/>
        </dgm:presLayoutVars>
      </dgm:prSet>
      <dgm:spPr/>
      <dgm:t>
        <a:bodyPr/>
        <a:lstStyle/>
        <a:p>
          <a:endParaRPr lang="ca-ES"/>
        </a:p>
      </dgm:t>
    </dgm:pt>
    <dgm:pt modelId="{5B72A2B8-65EC-40C4-B7D7-D293C3FF811F}" type="pres">
      <dgm:prSet presAssocID="{F580F289-E12E-4B09-966A-EBF338D8F494}" presName="parTrans" presStyleLbl="bgSibTrans2D1" presStyleIdx="4" presStyleCnt="5"/>
      <dgm:spPr/>
    </dgm:pt>
    <dgm:pt modelId="{BFF03EAB-408B-447C-A164-02C0448938FC}" type="pres">
      <dgm:prSet presAssocID="{369DB7AD-13DE-49FC-ADAC-86D95AE4C685}" presName="node" presStyleLbl="node1" presStyleIdx="4" presStyleCnt="5">
        <dgm:presLayoutVars>
          <dgm:bulletEnabled val="1"/>
        </dgm:presLayoutVars>
      </dgm:prSet>
      <dgm:spPr/>
      <dgm:t>
        <a:bodyPr/>
        <a:lstStyle/>
        <a:p>
          <a:endParaRPr lang="ca-ES"/>
        </a:p>
      </dgm:t>
    </dgm:pt>
  </dgm:ptLst>
  <dgm:cxnLst>
    <dgm:cxn modelId="{6AAEF166-C103-42BF-B344-7B01582F0375}" srcId="{51B8D899-FA91-4F32-99E7-E6C10E55C50E}" destId="{7D3C47D7-0227-44E2-A788-F4F5B73A3C9C}" srcOrd="0" destOrd="0" parTransId="{AB7EDFAA-7A4D-4BBF-B4D6-7E3FFC12CC2A}" sibTransId="{89655056-A950-4483-9CAB-7260FE08B2B8}"/>
    <dgm:cxn modelId="{52149882-3E82-46F0-AB4D-C2BB473AD195}" type="presOf" srcId="{F580F289-E12E-4B09-966A-EBF338D8F494}" destId="{5B72A2B8-65EC-40C4-B7D7-D293C3FF811F}" srcOrd="0" destOrd="0" presId="urn:microsoft.com/office/officeart/2005/8/layout/radial4"/>
    <dgm:cxn modelId="{36EA791E-BDCC-4241-870A-202E5A0348F2}" srcId="{7D3C47D7-0227-44E2-A788-F4F5B73A3C9C}" destId="{5412BE09-7D5B-4785-A199-65101D56B49C}" srcOrd="1" destOrd="0" parTransId="{5F9AE4CE-66C3-4265-952B-B9A7DB3AFC80}" sibTransId="{1CCEB058-4A71-4CD3-96F6-3ACD8662AFBA}"/>
    <dgm:cxn modelId="{CF863285-FEE8-42D8-9C14-18901FAFFA99}" type="presOf" srcId="{369DB7AD-13DE-49FC-ADAC-86D95AE4C685}" destId="{BFF03EAB-408B-447C-A164-02C0448938FC}" srcOrd="0" destOrd="0" presId="urn:microsoft.com/office/officeart/2005/8/layout/radial4"/>
    <dgm:cxn modelId="{C881AB6D-17E9-46F5-A828-20D6B4CA2B04}" srcId="{7D3C47D7-0227-44E2-A788-F4F5B73A3C9C}" destId="{AA077092-EB34-4A2F-B583-26C6467B4AB6}" srcOrd="3" destOrd="0" parTransId="{237B9786-C490-41C3-B0DA-509AA52948D7}" sibTransId="{433B4FC2-BC17-4FE0-B019-4FEDBE8F7304}"/>
    <dgm:cxn modelId="{FD95AF5C-AB3E-4397-AE6C-BB30C08D7BA4}" srcId="{7D3C47D7-0227-44E2-A788-F4F5B73A3C9C}" destId="{718A7D6D-5174-4249-B686-674D9D141D20}" srcOrd="2" destOrd="0" parTransId="{F1C5D5A6-439A-44AA-B33C-C9C888D635F3}" sibTransId="{92742D19-888B-4F57-9109-A1507279F92F}"/>
    <dgm:cxn modelId="{9910817B-8A93-4A43-ACA3-2E48386123A8}" type="presOf" srcId="{7D3C47D7-0227-44E2-A788-F4F5B73A3C9C}" destId="{0322B510-F6F4-4891-BD6C-F14D8552DBE5}" srcOrd="0" destOrd="0" presId="urn:microsoft.com/office/officeart/2005/8/layout/radial4"/>
    <dgm:cxn modelId="{938A2D60-5E7C-4F31-BC9C-3A4834C3666E}" type="presOf" srcId="{237B9786-C490-41C3-B0DA-509AA52948D7}" destId="{0EFE3AF0-BA7D-4E48-89DD-54329D05967B}" srcOrd="0" destOrd="0" presId="urn:microsoft.com/office/officeart/2005/8/layout/radial4"/>
    <dgm:cxn modelId="{670753C5-4677-4BA4-A390-25FD9211F74A}" srcId="{7D3C47D7-0227-44E2-A788-F4F5B73A3C9C}" destId="{330A0029-1346-48A6-ABBE-29624A80FC37}" srcOrd="0" destOrd="0" parTransId="{EFBCB84D-97F9-4EFF-A3A4-8BDF37DB6BCF}" sibTransId="{12F449EA-097C-44BC-A7BE-889C5807BC5E}"/>
    <dgm:cxn modelId="{2C406D13-264E-4747-B60B-02AAA9555CD7}" type="presOf" srcId="{330A0029-1346-48A6-ABBE-29624A80FC37}" destId="{FA6F1C5D-C57F-4B7A-86BD-939C94B8C431}" srcOrd="0" destOrd="0" presId="urn:microsoft.com/office/officeart/2005/8/layout/radial4"/>
    <dgm:cxn modelId="{52AD0C3C-9605-414C-AA19-B165D95481D0}" type="presOf" srcId="{AA077092-EB34-4A2F-B583-26C6467B4AB6}" destId="{A34D553F-D505-4E4F-B422-06EBE6E107A8}" srcOrd="0" destOrd="0" presId="urn:microsoft.com/office/officeart/2005/8/layout/radial4"/>
    <dgm:cxn modelId="{34BCA095-ECAC-4420-A03A-48681195C64A}" type="presOf" srcId="{5F9AE4CE-66C3-4265-952B-B9A7DB3AFC80}" destId="{2E094987-4679-4547-A1F4-D5C1561C291A}" srcOrd="0" destOrd="0" presId="urn:microsoft.com/office/officeart/2005/8/layout/radial4"/>
    <dgm:cxn modelId="{DC36E88C-A579-429A-BE53-7F9D6B391A47}" type="presOf" srcId="{5412BE09-7D5B-4785-A199-65101D56B49C}" destId="{110FA584-4F0A-424E-9FC8-D7562CAA5F05}" srcOrd="0" destOrd="0" presId="urn:microsoft.com/office/officeart/2005/8/layout/radial4"/>
    <dgm:cxn modelId="{07F15CBC-172C-4D55-81B7-D019A13C0283}" type="presOf" srcId="{51B8D899-FA91-4F32-99E7-E6C10E55C50E}" destId="{260C0B7B-570B-4541-A790-47D30F6524AA}" srcOrd="0" destOrd="0" presId="urn:microsoft.com/office/officeart/2005/8/layout/radial4"/>
    <dgm:cxn modelId="{181756AD-7784-42DB-81B6-D83F762D2BCF}" type="presOf" srcId="{718A7D6D-5174-4249-B686-674D9D141D20}" destId="{CFE0F49B-DBC8-40E5-A7C9-440A1510F935}" srcOrd="0" destOrd="0" presId="urn:microsoft.com/office/officeart/2005/8/layout/radial4"/>
    <dgm:cxn modelId="{585ADDCC-6B84-49A8-B7FE-0174F9566CD4}" type="presOf" srcId="{F1C5D5A6-439A-44AA-B33C-C9C888D635F3}" destId="{B19521E4-9F83-4BDF-B422-327CDCCDE756}" srcOrd="0" destOrd="0" presId="urn:microsoft.com/office/officeart/2005/8/layout/radial4"/>
    <dgm:cxn modelId="{DC6BCEEE-80E5-48EC-ACB0-176FD262AA20}" type="presOf" srcId="{EFBCB84D-97F9-4EFF-A3A4-8BDF37DB6BCF}" destId="{4B2B8F70-6C26-4B2B-A7B4-1FD2ECFA17C6}" srcOrd="0" destOrd="0" presId="urn:microsoft.com/office/officeart/2005/8/layout/radial4"/>
    <dgm:cxn modelId="{BA916032-B108-4811-8D16-B1A0FD1DFA77}" srcId="{7D3C47D7-0227-44E2-A788-F4F5B73A3C9C}" destId="{369DB7AD-13DE-49FC-ADAC-86D95AE4C685}" srcOrd="4" destOrd="0" parTransId="{F580F289-E12E-4B09-966A-EBF338D8F494}" sibTransId="{FCB520FC-A623-44EC-89A8-EF9FC731BD11}"/>
    <dgm:cxn modelId="{EB8610D9-E85F-4E85-BB2B-2FBF62973E42}" type="presParOf" srcId="{260C0B7B-570B-4541-A790-47D30F6524AA}" destId="{0322B510-F6F4-4891-BD6C-F14D8552DBE5}" srcOrd="0" destOrd="0" presId="urn:microsoft.com/office/officeart/2005/8/layout/radial4"/>
    <dgm:cxn modelId="{771134B1-6871-42B3-9358-2262640C5941}" type="presParOf" srcId="{260C0B7B-570B-4541-A790-47D30F6524AA}" destId="{4B2B8F70-6C26-4B2B-A7B4-1FD2ECFA17C6}" srcOrd="1" destOrd="0" presId="urn:microsoft.com/office/officeart/2005/8/layout/radial4"/>
    <dgm:cxn modelId="{01014CA9-6C3C-4993-8871-9655C69E837E}" type="presParOf" srcId="{260C0B7B-570B-4541-A790-47D30F6524AA}" destId="{FA6F1C5D-C57F-4B7A-86BD-939C94B8C431}" srcOrd="2" destOrd="0" presId="urn:microsoft.com/office/officeart/2005/8/layout/radial4"/>
    <dgm:cxn modelId="{6A684898-7D79-4DC3-8A14-661DD148D179}" type="presParOf" srcId="{260C0B7B-570B-4541-A790-47D30F6524AA}" destId="{2E094987-4679-4547-A1F4-D5C1561C291A}" srcOrd="3" destOrd="0" presId="urn:microsoft.com/office/officeart/2005/8/layout/radial4"/>
    <dgm:cxn modelId="{15248F79-224B-4A2C-BEAD-8C79E50CD651}" type="presParOf" srcId="{260C0B7B-570B-4541-A790-47D30F6524AA}" destId="{110FA584-4F0A-424E-9FC8-D7562CAA5F05}" srcOrd="4" destOrd="0" presId="urn:microsoft.com/office/officeart/2005/8/layout/radial4"/>
    <dgm:cxn modelId="{8D1AB4EA-333A-4875-97A3-F874F00C4B3C}" type="presParOf" srcId="{260C0B7B-570B-4541-A790-47D30F6524AA}" destId="{B19521E4-9F83-4BDF-B422-327CDCCDE756}" srcOrd="5" destOrd="0" presId="urn:microsoft.com/office/officeart/2005/8/layout/radial4"/>
    <dgm:cxn modelId="{7BCFC6BB-32BD-45D3-8EFE-F82FC17B4F7E}" type="presParOf" srcId="{260C0B7B-570B-4541-A790-47D30F6524AA}" destId="{CFE0F49B-DBC8-40E5-A7C9-440A1510F935}" srcOrd="6" destOrd="0" presId="urn:microsoft.com/office/officeart/2005/8/layout/radial4"/>
    <dgm:cxn modelId="{D424904D-12FC-4BAD-87F9-FB0EAAFC06A0}" type="presParOf" srcId="{260C0B7B-570B-4541-A790-47D30F6524AA}" destId="{0EFE3AF0-BA7D-4E48-89DD-54329D05967B}" srcOrd="7" destOrd="0" presId="urn:microsoft.com/office/officeart/2005/8/layout/radial4"/>
    <dgm:cxn modelId="{E75B5BB2-D058-4AAD-B9A7-68BB5A9CB5ED}" type="presParOf" srcId="{260C0B7B-570B-4541-A790-47D30F6524AA}" destId="{A34D553F-D505-4E4F-B422-06EBE6E107A8}" srcOrd="8" destOrd="0" presId="urn:microsoft.com/office/officeart/2005/8/layout/radial4"/>
    <dgm:cxn modelId="{3FCABB07-F8E8-4AB1-BCBF-C9896E95ED3B}" type="presParOf" srcId="{260C0B7B-570B-4541-A790-47D30F6524AA}" destId="{5B72A2B8-65EC-40C4-B7D7-D293C3FF811F}" srcOrd="9" destOrd="0" presId="urn:microsoft.com/office/officeart/2005/8/layout/radial4"/>
    <dgm:cxn modelId="{A67DF872-9EC6-4920-8F91-91F15D26B183}" type="presParOf" srcId="{260C0B7B-570B-4541-A790-47D30F6524AA}" destId="{BFF03EAB-408B-447C-A164-02C0448938FC}" srcOrd="10" destOrd="0" presId="urn:microsoft.com/office/officeart/2005/8/layout/radial4"/>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B8D899-FA91-4F32-99E7-E6C10E55C50E}" type="doc">
      <dgm:prSet loTypeId="urn:microsoft.com/office/officeart/2005/8/layout/radial4" loCatId="relationship" qsTypeId="urn:microsoft.com/office/officeart/2005/8/quickstyle/3d9" qsCatId="3D" csTypeId="urn:microsoft.com/office/officeart/2005/8/colors/accent1_2" csCatId="accent1" phldr="1"/>
      <dgm:spPr/>
      <dgm:t>
        <a:bodyPr/>
        <a:lstStyle/>
        <a:p>
          <a:endParaRPr lang="ca-ES"/>
        </a:p>
      </dgm:t>
    </dgm:pt>
    <dgm:pt modelId="{7D3C47D7-0227-44E2-A788-F4F5B73A3C9C}">
      <dgm:prSet phldrT="[Texto]"/>
      <dgm:spPr>
        <a:solidFill>
          <a:srgbClr val="92D050"/>
        </a:solidFill>
      </dgm:spPr>
      <dgm:t>
        <a:bodyPr/>
        <a:lstStyle/>
        <a:p>
          <a:r>
            <a:rPr lang="ca-ES" dirty="0" err="1" smtClean="0"/>
            <a:t>Preser-vation</a:t>
          </a:r>
          <a:endParaRPr lang="ca-ES" dirty="0"/>
        </a:p>
      </dgm:t>
    </dgm:pt>
    <dgm:pt modelId="{AB7EDFAA-7A4D-4BBF-B4D6-7E3FFC12CC2A}" type="parTrans" cxnId="{6AAEF166-C103-42BF-B344-7B01582F0375}">
      <dgm:prSet/>
      <dgm:spPr/>
      <dgm:t>
        <a:bodyPr/>
        <a:lstStyle/>
        <a:p>
          <a:endParaRPr lang="ca-ES"/>
        </a:p>
      </dgm:t>
    </dgm:pt>
    <dgm:pt modelId="{89655056-A950-4483-9CAB-7260FE08B2B8}" type="sibTrans" cxnId="{6AAEF166-C103-42BF-B344-7B01582F0375}">
      <dgm:prSet/>
      <dgm:spPr/>
      <dgm:t>
        <a:bodyPr/>
        <a:lstStyle/>
        <a:p>
          <a:endParaRPr lang="ca-ES"/>
        </a:p>
      </dgm:t>
    </dgm:pt>
    <dgm:pt modelId="{330A0029-1346-48A6-ABBE-29624A80FC37}">
      <dgm:prSet phldrT="[Texto]"/>
      <dgm:spPr/>
      <dgm:t>
        <a:bodyPr/>
        <a:lstStyle/>
        <a:p>
          <a:r>
            <a:rPr lang="en-US" altLang="ca-ES" dirty="0" smtClean="0"/>
            <a:t>Preservation actions</a:t>
          </a:r>
          <a:endParaRPr lang="ca-ES" dirty="0"/>
        </a:p>
      </dgm:t>
    </dgm:pt>
    <dgm:pt modelId="{EFBCB84D-97F9-4EFF-A3A4-8BDF37DB6BCF}" type="parTrans" cxnId="{670753C5-4677-4BA4-A390-25FD9211F74A}">
      <dgm:prSet/>
      <dgm:spPr/>
      <dgm:t>
        <a:bodyPr/>
        <a:lstStyle/>
        <a:p>
          <a:endParaRPr lang="ca-ES"/>
        </a:p>
      </dgm:t>
    </dgm:pt>
    <dgm:pt modelId="{12F449EA-097C-44BC-A7BE-889C5807BC5E}" type="sibTrans" cxnId="{670753C5-4677-4BA4-A390-25FD9211F74A}">
      <dgm:prSet/>
      <dgm:spPr/>
      <dgm:t>
        <a:bodyPr/>
        <a:lstStyle/>
        <a:p>
          <a:endParaRPr lang="ca-ES"/>
        </a:p>
      </dgm:t>
    </dgm:pt>
    <dgm:pt modelId="{5412BE09-7D5B-4785-A199-65101D56B49C}">
      <dgm:prSet/>
      <dgm:spPr>
        <a:solidFill>
          <a:schemeClr val="accent2"/>
        </a:solidFill>
      </dgm:spPr>
      <dgm:t>
        <a:bodyPr/>
        <a:lstStyle/>
        <a:p>
          <a:r>
            <a:rPr lang="en-US" altLang="ca-ES" dirty="0" smtClean="0"/>
            <a:t>Preservation package</a:t>
          </a:r>
        </a:p>
      </dgm:t>
    </dgm:pt>
    <dgm:pt modelId="{5F9AE4CE-66C3-4265-952B-B9A7DB3AFC80}" type="parTrans" cxnId="{36EA791E-BDCC-4241-870A-202E5A0348F2}">
      <dgm:prSet/>
      <dgm:spPr/>
      <dgm:t>
        <a:bodyPr/>
        <a:lstStyle/>
        <a:p>
          <a:endParaRPr lang="ca-ES"/>
        </a:p>
      </dgm:t>
    </dgm:pt>
    <dgm:pt modelId="{1CCEB058-4A71-4CD3-96F6-3ACD8662AFBA}" type="sibTrans" cxnId="{36EA791E-BDCC-4241-870A-202E5A0348F2}">
      <dgm:prSet/>
      <dgm:spPr/>
      <dgm:t>
        <a:bodyPr/>
        <a:lstStyle/>
        <a:p>
          <a:endParaRPr lang="ca-ES"/>
        </a:p>
      </dgm:t>
    </dgm:pt>
    <dgm:pt modelId="{718A7D6D-5174-4249-B686-674D9D141D20}">
      <dgm:prSet/>
      <dgm:spPr/>
      <dgm:t>
        <a:bodyPr/>
        <a:lstStyle/>
        <a:p>
          <a:r>
            <a:rPr lang="en-US" altLang="ca-ES" dirty="0" smtClean="0"/>
            <a:t>Relations between resources</a:t>
          </a:r>
          <a:endParaRPr lang="en-US" altLang="ca-ES" dirty="0" smtClean="0"/>
        </a:p>
      </dgm:t>
    </dgm:pt>
    <dgm:pt modelId="{F1C5D5A6-439A-44AA-B33C-C9C888D635F3}" type="parTrans" cxnId="{FD95AF5C-AB3E-4397-AE6C-BB30C08D7BA4}">
      <dgm:prSet/>
      <dgm:spPr/>
      <dgm:t>
        <a:bodyPr/>
        <a:lstStyle/>
        <a:p>
          <a:endParaRPr lang="ca-ES"/>
        </a:p>
      </dgm:t>
    </dgm:pt>
    <dgm:pt modelId="{92742D19-888B-4F57-9109-A1507279F92F}" type="sibTrans" cxnId="{FD95AF5C-AB3E-4397-AE6C-BB30C08D7BA4}">
      <dgm:prSet/>
      <dgm:spPr/>
      <dgm:t>
        <a:bodyPr/>
        <a:lstStyle/>
        <a:p>
          <a:endParaRPr lang="ca-ES"/>
        </a:p>
      </dgm:t>
    </dgm:pt>
    <dgm:pt modelId="{369DB7AD-13DE-49FC-ADAC-86D95AE4C685}">
      <dgm:prSet/>
      <dgm:spPr/>
      <dgm:t>
        <a:bodyPr/>
        <a:lstStyle/>
        <a:p>
          <a:r>
            <a:rPr lang="en-US" altLang="ca-ES" dirty="0" smtClean="0"/>
            <a:t>Value, use and justification</a:t>
          </a:r>
          <a:endParaRPr lang="en-US" altLang="ca-ES" dirty="0" smtClean="0"/>
        </a:p>
      </dgm:t>
    </dgm:pt>
    <dgm:pt modelId="{F580F289-E12E-4B09-966A-EBF338D8F494}" type="parTrans" cxnId="{BA916032-B108-4811-8D16-B1A0FD1DFA77}">
      <dgm:prSet/>
      <dgm:spPr/>
      <dgm:t>
        <a:bodyPr/>
        <a:lstStyle/>
        <a:p>
          <a:endParaRPr lang="ca-ES"/>
        </a:p>
      </dgm:t>
    </dgm:pt>
    <dgm:pt modelId="{FCB520FC-A623-44EC-89A8-EF9FC731BD11}" type="sibTrans" cxnId="{BA916032-B108-4811-8D16-B1A0FD1DFA77}">
      <dgm:prSet/>
      <dgm:spPr/>
      <dgm:t>
        <a:bodyPr/>
        <a:lstStyle/>
        <a:p>
          <a:endParaRPr lang="ca-ES"/>
        </a:p>
      </dgm:t>
    </dgm:pt>
    <dgm:pt modelId="{AA077092-EB34-4A2F-B583-26C6467B4AB6}">
      <dgm:prSet/>
      <dgm:spPr/>
      <dgm:t>
        <a:bodyPr/>
        <a:lstStyle/>
        <a:p>
          <a:r>
            <a:rPr lang="en-US" altLang="ca-ES" dirty="0" smtClean="0"/>
            <a:t>Acquisition</a:t>
          </a:r>
          <a:endParaRPr lang="en-US" altLang="ca-ES" dirty="0" smtClean="0"/>
        </a:p>
      </dgm:t>
    </dgm:pt>
    <dgm:pt modelId="{237B9786-C490-41C3-B0DA-509AA52948D7}" type="parTrans" cxnId="{C881AB6D-17E9-46F5-A828-20D6B4CA2B04}">
      <dgm:prSet/>
      <dgm:spPr/>
      <dgm:t>
        <a:bodyPr/>
        <a:lstStyle/>
        <a:p>
          <a:endParaRPr lang="ca-ES"/>
        </a:p>
      </dgm:t>
    </dgm:pt>
    <dgm:pt modelId="{433B4FC2-BC17-4FE0-B019-4FEDBE8F7304}" type="sibTrans" cxnId="{C881AB6D-17E9-46F5-A828-20D6B4CA2B04}">
      <dgm:prSet/>
      <dgm:spPr/>
      <dgm:t>
        <a:bodyPr/>
        <a:lstStyle/>
        <a:p>
          <a:endParaRPr lang="ca-ES"/>
        </a:p>
      </dgm:t>
    </dgm:pt>
    <dgm:pt modelId="{260C0B7B-570B-4541-A790-47D30F6524AA}" type="pres">
      <dgm:prSet presAssocID="{51B8D899-FA91-4F32-99E7-E6C10E55C50E}" presName="cycle" presStyleCnt="0">
        <dgm:presLayoutVars>
          <dgm:chMax val="1"/>
          <dgm:dir/>
          <dgm:animLvl val="ctr"/>
          <dgm:resizeHandles val="exact"/>
        </dgm:presLayoutVars>
      </dgm:prSet>
      <dgm:spPr/>
      <dgm:t>
        <a:bodyPr/>
        <a:lstStyle/>
        <a:p>
          <a:endParaRPr lang="ca-ES"/>
        </a:p>
      </dgm:t>
    </dgm:pt>
    <dgm:pt modelId="{0322B510-F6F4-4891-BD6C-F14D8552DBE5}" type="pres">
      <dgm:prSet presAssocID="{7D3C47D7-0227-44E2-A788-F4F5B73A3C9C}" presName="centerShape" presStyleLbl="node0" presStyleIdx="0" presStyleCnt="1"/>
      <dgm:spPr/>
      <dgm:t>
        <a:bodyPr/>
        <a:lstStyle/>
        <a:p>
          <a:endParaRPr lang="ca-ES"/>
        </a:p>
      </dgm:t>
    </dgm:pt>
    <dgm:pt modelId="{4B2B8F70-6C26-4B2B-A7B4-1FD2ECFA17C6}" type="pres">
      <dgm:prSet presAssocID="{EFBCB84D-97F9-4EFF-A3A4-8BDF37DB6BCF}" presName="parTrans" presStyleLbl="bgSibTrans2D1" presStyleIdx="0" presStyleCnt="5"/>
      <dgm:spPr/>
      <dgm:t>
        <a:bodyPr/>
        <a:lstStyle/>
        <a:p>
          <a:endParaRPr lang="ca-ES"/>
        </a:p>
      </dgm:t>
    </dgm:pt>
    <dgm:pt modelId="{FA6F1C5D-C57F-4B7A-86BD-939C94B8C431}" type="pres">
      <dgm:prSet presAssocID="{330A0029-1346-48A6-ABBE-29624A80FC37}" presName="node" presStyleLbl="node1" presStyleIdx="0" presStyleCnt="5">
        <dgm:presLayoutVars>
          <dgm:bulletEnabled val="1"/>
        </dgm:presLayoutVars>
      </dgm:prSet>
      <dgm:spPr/>
      <dgm:t>
        <a:bodyPr/>
        <a:lstStyle/>
        <a:p>
          <a:endParaRPr lang="ca-ES"/>
        </a:p>
      </dgm:t>
    </dgm:pt>
    <dgm:pt modelId="{2E094987-4679-4547-A1F4-D5C1561C291A}" type="pres">
      <dgm:prSet presAssocID="{5F9AE4CE-66C3-4265-952B-B9A7DB3AFC80}" presName="parTrans" presStyleLbl="bgSibTrans2D1" presStyleIdx="1" presStyleCnt="5"/>
      <dgm:spPr/>
      <dgm:t>
        <a:bodyPr/>
        <a:lstStyle/>
        <a:p>
          <a:endParaRPr lang="ca-ES"/>
        </a:p>
      </dgm:t>
    </dgm:pt>
    <dgm:pt modelId="{110FA584-4F0A-424E-9FC8-D7562CAA5F05}" type="pres">
      <dgm:prSet presAssocID="{5412BE09-7D5B-4785-A199-65101D56B49C}" presName="node" presStyleLbl="node1" presStyleIdx="1" presStyleCnt="5">
        <dgm:presLayoutVars>
          <dgm:bulletEnabled val="1"/>
        </dgm:presLayoutVars>
      </dgm:prSet>
      <dgm:spPr/>
      <dgm:t>
        <a:bodyPr/>
        <a:lstStyle/>
        <a:p>
          <a:endParaRPr lang="ca-ES"/>
        </a:p>
      </dgm:t>
    </dgm:pt>
    <dgm:pt modelId="{B19521E4-9F83-4BDF-B422-327CDCCDE756}" type="pres">
      <dgm:prSet presAssocID="{F1C5D5A6-439A-44AA-B33C-C9C888D635F3}" presName="parTrans" presStyleLbl="bgSibTrans2D1" presStyleIdx="2" presStyleCnt="5"/>
      <dgm:spPr/>
      <dgm:t>
        <a:bodyPr/>
        <a:lstStyle/>
        <a:p>
          <a:endParaRPr lang="ca-ES"/>
        </a:p>
      </dgm:t>
    </dgm:pt>
    <dgm:pt modelId="{CFE0F49B-DBC8-40E5-A7C9-440A1510F935}" type="pres">
      <dgm:prSet presAssocID="{718A7D6D-5174-4249-B686-674D9D141D20}" presName="node" presStyleLbl="node1" presStyleIdx="2" presStyleCnt="5">
        <dgm:presLayoutVars>
          <dgm:bulletEnabled val="1"/>
        </dgm:presLayoutVars>
      </dgm:prSet>
      <dgm:spPr/>
      <dgm:t>
        <a:bodyPr/>
        <a:lstStyle/>
        <a:p>
          <a:endParaRPr lang="ca-ES"/>
        </a:p>
      </dgm:t>
    </dgm:pt>
    <dgm:pt modelId="{0EFE3AF0-BA7D-4E48-89DD-54329D05967B}" type="pres">
      <dgm:prSet presAssocID="{237B9786-C490-41C3-B0DA-509AA52948D7}" presName="parTrans" presStyleLbl="bgSibTrans2D1" presStyleIdx="3" presStyleCnt="5"/>
      <dgm:spPr/>
    </dgm:pt>
    <dgm:pt modelId="{A34D553F-D505-4E4F-B422-06EBE6E107A8}" type="pres">
      <dgm:prSet presAssocID="{AA077092-EB34-4A2F-B583-26C6467B4AB6}" presName="node" presStyleLbl="node1" presStyleIdx="3" presStyleCnt="5">
        <dgm:presLayoutVars>
          <dgm:bulletEnabled val="1"/>
        </dgm:presLayoutVars>
      </dgm:prSet>
      <dgm:spPr/>
      <dgm:t>
        <a:bodyPr/>
        <a:lstStyle/>
        <a:p>
          <a:endParaRPr lang="ca-ES"/>
        </a:p>
      </dgm:t>
    </dgm:pt>
    <dgm:pt modelId="{5B72A2B8-65EC-40C4-B7D7-D293C3FF811F}" type="pres">
      <dgm:prSet presAssocID="{F580F289-E12E-4B09-966A-EBF338D8F494}" presName="parTrans" presStyleLbl="bgSibTrans2D1" presStyleIdx="4" presStyleCnt="5"/>
      <dgm:spPr/>
    </dgm:pt>
    <dgm:pt modelId="{BFF03EAB-408B-447C-A164-02C0448938FC}" type="pres">
      <dgm:prSet presAssocID="{369DB7AD-13DE-49FC-ADAC-86D95AE4C685}" presName="node" presStyleLbl="node1" presStyleIdx="4" presStyleCnt="5">
        <dgm:presLayoutVars>
          <dgm:bulletEnabled val="1"/>
        </dgm:presLayoutVars>
      </dgm:prSet>
      <dgm:spPr/>
      <dgm:t>
        <a:bodyPr/>
        <a:lstStyle/>
        <a:p>
          <a:endParaRPr lang="ca-ES"/>
        </a:p>
      </dgm:t>
    </dgm:pt>
  </dgm:ptLst>
  <dgm:cxnLst>
    <dgm:cxn modelId="{C7D03675-AE11-4BA9-B014-37189409625D}" type="presOf" srcId="{5412BE09-7D5B-4785-A199-65101D56B49C}" destId="{110FA584-4F0A-424E-9FC8-D7562CAA5F05}" srcOrd="0" destOrd="0" presId="urn:microsoft.com/office/officeart/2005/8/layout/radial4"/>
    <dgm:cxn modelId="{6AAEF166-C103-42BF-B344-7B01582F0375}" srcId="{51B8D899-FA91-4F32-99E7-E6C10E55C50E}" destId="{7D3C47D7-0227-44E2-A788-F4F5B73A3C9C}" srcOrd="0" destOrd="0" parTransId="{AB7EDFAA-7A4D-4BBF-B4D6-7E3FFC12CC2A}" sibTransId="{89655056-A950-4483-9CAB-7260FE08B2B8}"/>
    <dgm:cxn modelId="{36EA791E-BDCC-4241-870A-202E5A0348F2}" srcId="{7D3C47D7-0227-44E2-A788-F4F5B73A3C9C}" destId="{5412BE09-7D5B-4785-A199-65101D56B49C}" srcOrd="1" destOrd="0" parTransId="{5F9AE4CE-66C3-4265-952B-B9A7DB3AFC80}" sibTransId="{1CCEB058-4A71-4CD3-96F6-3ACD8662AFBA}"/>
    <dgm:cxn modelId="{50C29818-C695-48F6-B45B-D98B7283FBCA}" type="presOf" srcId="{51B8D899-FA91-4F32-99E7-E6C10E55C50E}" destId="{260C0B7B-570B-4541-A790-47D30F6524AA}" srcOrd="0" destOrd="0" presId="urn:microsoft.com/office/officeart/2005/8/layout/radial4"/>
    <dgm:cxn modelId="{512E49DF-A8F9-4102-9FFD-B516559FA48B}" type="presOf" srcId="{237B9786-C490-41C3-B0DA-509AA52948D7}" destId="{0EFE3AF0-BA7D-4E48-89DD-54329D05967B}" srcOrd="0" destOrd="0" presId="urn:microsoft.com/office/officeart/2005/8/layout/radial4"/>
    <dgm:cxn modelId="{C881AB6D-17E9-46F5-A828-20D6B4CA2B04}" srcId="{7D3C47D7-0227-44E2-A788-F4F5B73A3C9C}" destId="{AA077092-EB34-4A2F-B583-26C6467B4AB6}" srcOrd="3" destOrd="0" parTransId="{237B9786-C490-41C3-B0DA-509AA52948D7}" sibTransId="{433B4FC2-BC17-4FE0-B019-4FEDBE8F7304}"/>
    <dgm:cxn modelId="{FD95AF5C-AB3E-4397-AE6C-BB30C08D7BA4}" srcId="{7D3C47D7-0227-44E2-A788-F4F5B73A3C9C}" destId="{718A7D6D-5174-4249-B686-674D9D141D20}" srcOrd="2" destOrd="0" parTransId="{F1C5D5A6-439A-44AA-B33C-C9C888D635F3}" sibTransId="{92742D19-888B-4F57-9109-A1507279F92F}"/>
    <dgm:cxn modelId="{7D1B6004-58AD-46C1-B869-CA68AC0F3241}" type="presOf" srcId="{EFBCB84D-97F9-4EFF-A3A4-8BDF37DB6BCF}" destId="{4B2B8F70-6C26-4B2B-A7B4-1FD2ECFA17C6}" srcOrd="0" destOrd="0" presId="urn:microsoft.com/office/officeart/2005/8/layout/radial4"/>
    <dgm:cxn modelId="{27CF0809-E86D-4BD5-8C24-19E48756AD01}" type="presOf" srcId="{AA077092-EB34-4A2F-B583-26C6467B4AB6}" destId="{A34D553F-D505-4E4F-B422-06EBE6E107A8}" srcOrd="0" destOrd="0" presId="urn:microsoft.com/office/officeart/2005/8/layout/radial4"/>
    <dgm:cxn modelId="{670753C5-4677-4BA4-A390-25FD9211F74A}" srcId="{7D3C47D7-0227-44E2-A788-F4F5B73A3C9C}" destId="{330A0029-1346-48A6-ABBE-29624A80FC37}" srcOrd="0" destOrd="0" parTransId="{EFBCB84D-97F9-4EFF-A3A4-8BDF37DB6BCF}" sibTransId="{12F449EA-097C-44BC-A7BE-889C5807BC5E}"/>
    <dgm:cxn modelId="{13DEC606-7531-45B8-A731-96069A1374D5}" type="presOf" srcId="{369DB7AD-13DE-49FC-ADAC-86D95AE4C685}" destId="{BFF03EAB-408B-447C-A164-02C0448938FC}" srcOrd="0" destOrd="0" presId="urn:microsoft.com/office/officeart/2005/8/layout/radial4"/>
    <dgm:cxn modelId="{E5D6DFEA-141C-4CEB-8A5F-4AD97898077D}" type="presOf" srcId="{718A7D6D-5174-4249-B686-674D9D141D20}" destId="{CFE0F49B-DBC8-40E5-A7C9-440A1510F935}" srcOrd="0" destOrd="0" presId="urn:microsoft.com/office/officeart/2005/8/layout/radial4"/>
    <dgm:cxn modelId="{3BD442B0-EA41-4043-9CA8-6B6FAD4AE29C}" type="presOf" srcId="{F1C5D5A6-439A-44AA-B33C-C9C888D635F3}" destId="{B19521E4-9F83-4BDF-B422-327CDCCDE756}" srcOrd="0" destOrd="0" presId="urn:microsoft.com/office/officeart/2005/8/layout/radial4"/>
    <dgm:cxn modelId="{5DD7762A-3EC5-4782-AA69-59BF20E2DFCF}" type="presOf" srcId="{7D3C47D7-0227-44E2-A788-F4F5B73A3C9C}" destId="{0322B510-F6F4-4891-BD6C-F14D8552DBE5}" srcOrd="0" destOrd="0" presId="urn:microsoft.com/office/officeart/2005/8/layout/radial4"/>
    <dgm:cxn modelId="{E7E6BB75-1944-431E-99CB-598B185A937F}" type="presOf" srcId="{330A0029-1346-48A6-ABBE-29624A80FC37}" destId="{FA6F1C5D-C57F-4B7A-86BD-939C94B8C431}" srcOrd="0" destOrd="0" presId="urn:microsoft.com/office/officeart/2005/8/layout/radial4"/>
    <dgm:cxn modelId="{FFFC372C-E383-44E9-934B-54C3BAA8E0CA}" type="presOf" srcId="{F580F289-E12E-4B09-966A-EBF338D8F494}" destId="{5B72A2B8-65EC-40C4-B7D7-D293C3FF811F}" srcOrd="0" destOrd="0" presId="urn:microsoft.com/office/officeart/2005/8/layout/radial4"/>
    <dgm:cxn modelId="{FF9B9523-7D75-44C4-BCA7-0EDE63D735AB}" type="presOf" srcId="{5F9AE4CE-66C3-4265-952B-B9A7DB3AFC80}" destId="{2E094987-4679-4547-A1F4-D5C1561C291A}" srcOrd="0" destOrd="0" presId="urn:microsoft.com/office/officeart/2005/8/layout/radial4"/>
    <dgm:cxn modelId="{BA916032-B108-4811-8D16-B1A0FD1DFA77}" srcId="{7D3C47D7-0227-44E2-A788-F4F5B73A3C9C}" destId="{369DB7AD-13DE-49FC-ADAC-86D95AE4C685}" srcOrd="4" destOrd="0" parTransId="{F580F289-E12E-4B09-966A-EBF338D8F494}" sibTransId="{FCB520FC-A623-44EC-89A8-EF9FC731BD11}"/>
    <dgm:cxn modelId="{C2B180FC-51A7-437E-BD10-4E7D56404D1A}" type="presParOf" srcId="{260C0B7B-570B-4541-A790-47D30F6524AA}" destId="{0322B510-F6F4-4891-BD6C-F14D8552DBE5}" srcOrd="0" destOrd="0" presId="urn:microsoft.com/office/officeart/2005/8/layout/radial4"/>
    <dgm:cxn modelId="{8FACE269-4A4A-47DC-B749-D933993A3EE3}" type="presParOf" srcId="{260C0B7B-570B-4541-A790-47D30F6524AA}" destId="{4B2B8F70-6C26-4B2B-A7B4-1FD2ECFA17C6}" srcOrd="1" destOrd="0" presId="urn:microsoft.com/office/officeart/2005/8/layout/radial4"/>
    <dgm:cxn modelId="{9F0697FD-1C4D-40BC-A7D6-33BE7413C0CD}" type="presParOf" srcId="{260C0B7B-570B-4541-A790-47D30F6524AA}" destId="{FA6F1C5D-C57F-4B7A-86BD-939C94B8C431}" srcOrd="2" destOrd="0" presId="urn:microsoft.com/office/officeart/2005/8/layout/radial4"/>
    <dgm:cxn modelId="{EE8B3277-B265-41D3-855E-44329CA05DC9}" type="presParOf" srcId="{260C0B7B-570B-4541-A790-47D30F6524AA}" destId="{2E094987-4679-4547-A1F4-D5C1561C291A}" srcOrd="3" destOrd="0" presId="urn:microsoft.com/office/officeart/2005/8/layout/radial4"/>
    <dgm:cxn modelId="{77177150-87B0-43BF-8255-6E9AECF1EF88}" type="presParOf" srcId="{260C0B7B-570B-4541-A790-47D30F6524AA}" destId="{110FA584-4F0A-424E-9FC8-D7562CAA5F05}" srcOrd="4" destOrd="0" presId="urn:microsoft.com/office/officeart/2005/8/layout/radial4"/>
    <dgm:cxn modelId="{F165AED8-17CB-4EEA-9248-78749E219D6A}" type="presParOf" srcId="{260C0B7B-570B-4541-A790-47D30F6524AA}" destId="{B19521E4-9F83-4BDF-B422-327CDCCDE756}" srcOrd="5" destOrd="0" presId="urn:microsoft.com/office/officeart/2005/8/layout/radial4"/>
    <dgm:cxn modelId="{35770995-8913-4508-BBE9-7ECA5DC579EF}" type="presParOf" srcId="{260C0B7B-570B-4541-A790-47D30F6524AA}" destId="{CFE0F49B-DBC8-40E5-A7C9-440A1510F935}" srcOrd="6" destOrd="0" presId="urn:microsoft.com/office/officeart/2005/8/layout/radial4"/>
    <dgm:cxn modelId="{DA718530-F83C-42C9-9522-4289B6BC94CF}" type="presParOf" srcId="{260C0B7B-570B-4541-A790-47D30F6524AA}" destId="{0EFE3AF0-BA7D-4E48-89DD-54329D05967B}" srcOrd="7" destOrd="0" presId="urn:microsoft.com/office/officeart/2005/8/layout/radial4"/>
    <dgm:cxn modelId="{28318BB0-44AC-431C-B133-839F4F540AE0}" type="presParOf" srcId="{260C0B7B-570B-4541-A790-47D30F6524AA}" destId="{A34D553F-D505-4E4F-B422-06EBE6E107A8}" srcOrd="8" destOrd="0" presId="urn:microsoft.com/office/officeart/2005/8/layout/radial4"/>
    <dgm:cxn modelId="{A25F1B6B-E370-428E-B048-6954200CB9F6}" type="presParOf" srcId="{260C0B7B-570B-4541-A790-47D30F6524AA}" destId="{5B72A2B8-65EC-40C4-B7D7-D293C3FF811F}" srcOrd="9" destOrd="0" presId="urn:microsoft.com/office/officeart/2005/8/layout/radial4"/>
    <dgm:cxn modelId="{260359C4-6D33-4BC1-8254-2FA3A30D5818}" type="presParOf" srcId="{260C0B7B-570B-4541-A790-47D30F6524AA}" destId="{BFF03EAB-408B-447C-A164-02C0448938FC}" srcOrd="10" destOrd="0" presId="urn:microsoft.com/office/officeart/2005/8/layout/radial4"/>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EC9E03-3AEA-4F2B-A9D2-35CFD22E0E42}">
      <dsp:nvSpPr>
        <dsp:cNvPr id="0" name=""/>
        <dsp:cNvSpPr/>
      </dsp:nvSpPr>
      <dsp:spPr>
        <a:xfrm>
          <a:off x="1706397" y="1507775"/>
          <a:ext cx="1235404" cy="123540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889000">
            <a:lnSpc>
              <a:spcPct val="90000"/>
            </a:lnSpc>
            <a:spcBef>
              <a:spcPct val="0"/>
            </a:spcBef>
            <a:spcAft>
              <a:spcPct val="35000"/>
            </a:spcAft>
          </a:pPr>
          <a:r>
            <a:rPr lang="ca-ES" sz="2000" kern="1200" dirty="0" err="1" smtClean="0"/>
            <a:t>Preser-vation</a:t>
          </a:r>
          <a:r>
            <a:rPr lang="ca-ES" sz="2000" kern="1200" dirty="0" smtClean="0"/>
            <a:t> model</a:t>
          </a:r>
          <a:endParaRPr lang="ca-ES" sz="2000" kern="1200" dirty="0"/>
        </a:p>
      </dsp:txBody>
      <dsp:txXfrm>
        <a:off x="1706397" y="1507775"/>
        <a:ext cx="1235404" cy="1235404"/>
      </dsp:txXfrm>
    </dsp:sp>
    <dsp:sp modelId="{B3C878A8-E881-46A7-96D8-39AF926CA3BD}">
      <dsp:nvSpPr>
        <dsp:cNvPr id="0" name=""/>
        <dsp:cNvSpPr/>
      </dsp:nvSpPr>
      <dsp:spPr>
        <a:xfrm rot="10419750">
          <a:off x="505106" y="2088012"/>
          <a:ext cx="1142469" cy="352090"/>
        </a:xfrm>
        <a:prstGeom prst="leftArrow">
          <a:avLst>
            <a:gd name="adj1" fmla="val 60000"/>
            <a:gd name="adj2" fmla="val 50000"/>
          </a:avLst>
        </a:prstGeom>
        <a:solidFill>
          <a:schemeClr val="accent2">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D759C2DA-1732-47C3-9E9E-F10A74E0E443}">
      <dsp:nvSpPr>
        <dsp:cNvPr id="0" name=""/>
        <dsp:cNvSpPr/>
      </dsp:nvSpPr>
      <dsp:spPr>
        <a:xfrm>
          <a:off x="76206" y="1981200"/>
          <a:ext cx="864783" cy="69182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889000">
            <a:lnSpc>
              <a:spcPct val="90000"/>
            </a:lnSpc>
            <a:spcBef>
              <a:spcPct val="0"/>
            </a:spcBef>
            <a:spcAft>
              <a:spcPct val="35000"/>
            </a:spcAft>
          </a:pPr>
          <a:r>
            <a:rPr lang="ca-ES" sz="2000" b="1" i="1" kern="1200" dirty="0" smtClean="0"/>
            <a:t>ISO 19115</a:t>
          </a:r>
          <a:endParaRPr lang="ca-ES" sz="2000" b="1" i="1" kern="1200" dirty="0"/>
        </a:p>
      </dsp:txBody>
      <dsp:txXfrm>
        <a:off x="76206" y="1981200"/>
        <a:ext cx="864783" cy="691826"/>
      </dsp:txXfrm>
    </dsp:sp>
    <dsp:sp modelId="{AAD42C4F-869F-46CC-A243-5549DFB2B6BC}">
      <dsp:nvSpPr>
        <dsp:cNvPr id="0" name=""/>
        <dsp:cNvSpPr/>
      </dsp:nvSpPr>
      <dsp:spPr>
        <a:xfrm rot="12960000">
          <a:off x="697221" y="1197724"/>
          <a:ext cx="1184482" cy="352090"/>
        </a:xfrm>
        <a:prstGeom prst="leftArrow">
          <a:avLst>
            <a:gd name="adj1" fmla="val 60000"/>
            <a:gd name="adj2" fmla="val 50000"/>
          </a:avLst>
        </a:prstGeom>
        <a:solidFill>
          <a:schemeClr val="accent2">
            <a:hueOff val="936304"/>
            <a:satOff val="-1168"/>
            <a:lumOff val="275"/>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2E54F7E6-4CB4-422A-A660-0B0AB187549A}">
      <dsp:nvSpPr>
        <dsp:cNvPr id="0" name=""/>
        <dsp:cNvSpPr/>
      </dsp:nvSpPr>
      <dsp:spPr>
        <a:xfrm>
          <a:off x="377938" y="679745"/>
          <a:ext cx="864783" cy="691826"/>
        </a:xfrm>
        <a:prstGeom prst="roundRect">
          <a:avLst>
            <a:gd name="adj" fmla="val 10000"/>
          </a:avLst>
        </a:prstGeom>
        <a:solidFill>
          <a:schemeClr val="accent2">
            <a:hueOff val="936304"/>
            <a:satOff val="-1168"/>
            <a:lumOff val="275"/>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sp3d extrusionH="28000" prstMaterial="matte"/>
        </a:bodyPr>
        <a:lstStyle/>
        <a:p>
          <a:pPr lvl="0" algn="ctr" defTabSz="622300">
            <a:lnSpc>
              <a:spcPct val="90000"/>
            </a:lnSpc>
            <a:spcBef>
              <a:spcPct val="0"/>
            </a:spcBef>
            <a:spcAft>
              <a:spcPct val="35000"/>
            </a:spcAft>
          </a:pPr>
          <a:r>
            <a:rPr lang="ca-ES" sz="1400" b="1" kern="1200" dirty="0" err="1" smtClean="0"/>
            <a:t>OAIS</a:t>
          </a:r>
          <a:endParaRPr lang="ca-ES" sz="1400" b="1" kern="1200" dirty="0"/>
        </a:p>
      </dsp:txBody>
      <dsp:txXfrm>
        <a:off x="377938" y="679745"/>
        <a:ext cx="864783" cy="691826"/>
      </dsp:txXfrm>
    </dsp:sp>
    <dsp:sp modelId="{47782B04-12A1-4930-AA46-A697003B30DC}">
      <dsp:nvSpPr>
        <dsp:cNvPr id="0" name=""/>
        <dsp:cNvSpPr/>
      </dsp:nvSpPr>
      <dsp:spPr>
        <a:xfrm rot="15120000">
          <a:off x="1336662" y="733143"/>
          <a:ext cx="1184482" cy="352090"/>
        </a:xfrm>
        <a:prstGeom prst="leftArrow">
          <a:avLst>
            <a:gd name="adj1" fmla="val 60000"/>
            <a:gd name="adj2" fmla="val 50000"/>
          </a:avLst>
        </a:prstGeom>
        <a:solidFill>
          <a:schemeClr val="accent2">
            <a:hueOff val="1872608"/>
            <a:satOff val="-2336"/>
            <a:lumOff val="549"/>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6ECA33A5-4125-4E78-A3A9-C564665BBD72}">
      <dsp:nvSpPr>
        <dsp:cNvPr id="0" name=""/>
        <dsp:cNvSpPr/>
      </dsp:nvSpPr>
      <dsp:spPr>
        <a:xfrm>
          <a:off x="1313499" y="20"/>
          <a:ext cx="864783" cy="691826"/>
        </a:xfrm>
        <a:prstGeom prst="roundRect">
          <a:avLst>
            <a:gd name="adj" fmla="val 10000"/>
          </a:avLst>
        </a:prstGeom>
        <a:solidFill>
          <a:schemeClr val="accent2">
            <a:hueOff val="1872608"/>
            <a:satOff val="-2336"/>
            <a:lumOff val="549"/>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sp3d extrusionH="28000" prstMaterial="matte"/>
        </a:bodyPr>
        <a:lstStyle/>
        <a:p>
          <a:pPr lvl="0" algn="ctr" defTabSz="622300">
            <a:lnSpc>
              <a:spcPct val="90000"/>
            </a:lnSpc>
            <a:spcBef>
              <a:spcPct val="0"/>
            </a:spcBef>
            <a:spcAft>
              <a:spcPct val="35000"/>
            </a:spcAft>
          </a:pPr>
          <a:r>
            <a:rPr lang="ca-ES" sz="1400" b="1" kern="1200" dirty="0" smtClean="0"/>
            <a:t>PREMIS</a:t>
          </a:r>
          <a:endParaRPr lang="ca-ES" sz="1400" b="1" kern="1200" dirty="0"/>
        </a:p>
      </dsp:txBody>
      <dsp:txXfrm>
        <a:off x="1313499" y="20"/>
        <a:ext cx="864783" cy="691826"/>
      </dsp:txXfrm>
    </dsp:sp>
    <dsp:sp modelId="{4F5E597E-1891-4748-9B72-E42D9D9AB9A6}">
      <dsp:nvSpPr>
        <dsp:cNvPr id="0" name=""/>
        <dsp:cNvSpPr/>
      </dsp:nvSpPr>
      <dsp:spPr>
        <a:xfrm rot="17280000">
          <a:off x="2127054" y="733143"/>
          <a:ext cx="1184482" cy="352090"/>
        </a:xfrm>
        <a:prstGeom prst="leftArrow">
          <a:avLst>
            <a:gd name="adj1" fmla="val 60000"/>
            <a:gd name="adj2" fmla="val 50000"/>
          </a:avLst>
        </a:prstGeom>
        <a:solidFill>
          <a:schemeClr val="accent2">
            <a:hueOff val="2808911"/>
            <a:satOff val="-3503"/>
            <a:lumOff val="824"/>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E58FBCE-5AEB-4A72-A895-37E1369BB837}">
      <dsp:nvSpPr>
        <dsp:cNvPr id="0" name=""/>
        <dsp:cNvSpPr/>
      </dsp:nvSpPr>
      <dsp:spPr>
        <a:xfrm>
          <a:off x="2469917" y="20"/>
          <a:ext cx="864783" cy="691826"/>
        </a:xfrm>
        <a:prstGeom prst="roundRect">
          <a:avLst>
            <a:gd name="adj" fmla="val 10000"/>
          </a:avLst>
        </a:prstGeom>
        <a:solidFill>
          <a:schemeClr val="accent2">
            <a:hueOff val="2808911"/>
            <a:satOff val="-3503"/>
            <a:lumOff val="824"/>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sp3d extrusionH="28000" prstMaterial="matte"/>
        </a:bodyPr>
        <a:lstStyle/>
        <a:p>
          <a:pPr lvl="0" algn="ctr" defTabSz="622300">
            <a:lnSpc>
              <a:spcPct val="90000"/>
            </a:lnSpc>
            <a:spcBef>
              <a:spcPct val="0"/>
            </a:spcBef>
            <a:spcAft>
              <a:spcPct val="35000"/>
            </a:spcAft>
          </a:pPr>
          <a:r>
            <a:rPr lang="ca-ES" sz="1400" b="1" kern="1200" dirty="0" err="1" smtClean="0">
              <a:solidFill>
                <a:srgbClr val="C00000"/>
              </a:solidFill>
            </a:rPr>
            <a:t>GeoMAPP</a:t>
          </a:r>
          <a:endParaRPr lang="ca-ES" sz="1400" b="1" kern="1200" dirty="0">
            <a:solidFill>
              <a:srgbClr val="C00000"/>
            </a:solidFill>
          </a:endParaRPr>
        </a:p>
      </dsp:txBody>
      <dsp:txXfrm>
        <a:off x="2469917" y="20"/>
        <a:ext cx="864783" cy="691826"/>
      </dsp:txXfrm>
    </dsp:sp>
    <dsp:sp modelId="{41BA29C1-753C-4ABA-8B19-433CA2F24BC8}">
      <dsp:nvSpPr>
        <dsp:cNvPr id="0" name=""/>
        <dsp:cNvSpPr/>
      </dsp:nvSpPr>
      <dsp:spPr>
        <a:xfrm rot="19440000">
          <a:off x="2766495" y="1197724"/>
          <a:ext cx="1184482" cy="352090"/>
        </a:xfrm>
        <a:prstGeom prst="leftArrow">
          <a:avLst>
            <a:gd name="adj1" fmla="val 60000"/>
            <a:gd name="adj2" fmla="val 50000"/>
          </a:avLst>
        </a:prstGeom>
        <a:solidFill>
          <a:schemeClr val="accent2">
            <a:hueOff val="3745215"/>
            <a:satOff val="-4671"/>
            <a:lumOff val="1098"/>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957C8BB0-6D70-48C5-99DF-AB64F273FA9D}">
      <dsp:nvSpPr>
        <dsp:cNvPr id="0" name=""/>
        <dsp:cNvSpPr/>
      </dsp:nvSpPr>
      <dsp:spPr>
        <a:xfrm>
          <a:off x="3405478" y="679745"/>
          <a:ext cx="864783" cy="691826"/>
        </a:xfrm>
        <a:prstGeom prst="roundRect">
          <a:avLst>
            <a:gd name="adj" fmla="val 10000"/>
          </a:avLst>
        </a:prstGeom>
        <a:solidFill>
          <a:schemeClr val="accent2">
            <a:hueOff val="3745215"/>
            <a:satOff val="-4671"/>
            <a:lumOff val="109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sp3d extrusionH="28000" prstMaterial="matte"/>
        </a:bodyPr>
        <a:lstStyle/>
        <a:p>
          <a:pPr lvl="0" algn="ctr" defTabSz="622300">
            <a:lnSpc>
              <a:spcPct val="90000"/>
            </a:lnSpc>
            <a:spcBef>
              <a:spcPct val="0"/>
            </a:spcBef>
            <a:spcAft>
              <a:spcPct val="35000"/>
            </a:spcAft>
          </a:pPr>
          <a:r>
            <a:rPr lang="ca-ES" sz="1400" b="1" kern="1200" dirty="0" err="1" smtClean="0">
              <a:solidFill>
                <a:srgbClr val="C00000"/>
              </a:solidFill>
            </a:rPr>
            <a:t>PAAD</a:t>
          </a:r>
          <a:endParaRPr lang="ca-ES" sz="1400" b="1" kern="1200" dirty="0">
            <a:solidFill>
              <a:srgbClr val="C00000"/>
            </a:solidFill>
          </a:endParaRPr>
        </a:p>
      </dsp:txBody>
      <dsp:txXfrm>
        <a:off x="3405478" y="679745"/>
        <a:ext cx="864783" cy="691826"/>
      </dsp:txXfrm>
    </dsp:sp>
    <dsp:sp modelId="{70A1ADF7-E6CF-4AD3-9848-1EC6492F2C06}">
      <dsp:nvSpPr>
        <dsp:cNvPr id="0" name=""/>
        <dsp:cNvSpPr/>
      </dsp:nvSpPr>
      <dsp:spPr>
        <a:xfrm>
          <a:off x="3010740" y="1949432"/>
          <a:ext cx="1184482" cy="352090"/>
        </a:xfrm>
        <a:prstGeom prst="leftArrow">
          <a:avLst>
            <a:gd name="adj1" fmla="val 60000"/>
            <a:gd name="adj2" fmla="val 50000"/>
          </a:avLst>
        </a:prstGeom>
        <a:solidFill>
          <a:schemeClr val="accent2">
            <a:hueOff val="4681519"/>
            <a:satOff val="-5839"/>
            <a:lumOff val="1373"/>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C43A195E-F8D6-428E-822F-0ADAE4D7CFFA}">
      <dsp:nvSpPr>
        <dsp:cNvPr id="0" name=""/>
        <dsp:cNvSpPr/>
      </dsp:nvSpPr>
      <dsp:spPr>
        <a:xfrm>
          <a:off x="3762831" y="1779564"/>
          <a:ext cx="864783" cy="691826"/>
        </a:xfrm>
        <a:prstGeom prst="roundRect">
          <a:avLst>
            <a:gd name="adj" fmla="val 1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sp3d extrusionH="28000" prstMaterial="matte"/>
        </a:bodyPr>
        <a:lstStyle/>
        <a:p>
          <a:pPr lvl="0" algn="ctr" defTabSz="622300">
            <a:lnSpc>
              <a:spcPct val="90000"/>
            </a:lnSpc>
            <a:spcBef>
              <a:spcPct val="0"/>
            </a:spcBef>
            <a:spcAft>
              <a:spcPct val="35000"/>
            </a:spcAft>
          </a:pPr>
          <a:r>
            <a:rPr lang="ca-ES" sz="1400" b="1" kern="1200" dirty="0" smtClean="0">
              <a:solidFill>
                <a:srgbClr val="C00000"/>
              </a:solidFill>
            </a:rPr>
            <a:t>...</a:t>
          </a:r>
          <a:endParaRPr lang="ca-ES" sz="1400" b="1" kern="1200" dirty="0">
            <a:solidFill>
              <a:srgbClr val="C00000"/>
            </a:solidFill>
          </a:endParaRPr>
        </a:p>
      </dsp:txBody>
      <dsp:txXfrm>
        <a:off x="3762831" y="1779564"/>
        <a:ext cx="864783" cy="6918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22B510-F6F4-4891-BD6C-F14D8552DBE5}">
      <dsp:nvSpPr>
        <dsp:cNvPr id="0" name=""/>
        <dsp:cNvSpPr/>
      </dsp:nvSpPr>
      <dsp:spPr>
        <a:xfrm>
          <a:off x="1069543" y="1212280"/>
          <a:ext cx="741232" cy="741232"/>
        </a:xfrm>
        <a:prstGeom prst="ellipse">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sp3d extrusionH="28000" prstMaterial="matte"/>
        </a:bodyPr>
        <a:lstStyle/>
        <a:p>
          <a:pPr lvl="0" algn="ctr" defTabSz="577850">
            <a:lnSpc>
              <a:spcPct val="90000"/>
            </a:lnSpc>
            <a:spcBef>
              <a:spcPct val="0"/>
            </a:spcBef>
            <a:spcAft>
              <a:spcPct val="35000"/>
            </a:spcAft>
          </a:pPr>
          <a:r>
            <a:rPr lang="ca-ES" sz="1300" kern="1200" dirty="0" err="1" smtClean="0"/>
            <a:t>Preser-vation</a:t>
          </a:r>
          <a:endParaRPr lang="ca-ES" sz="1300" kern="1200" dirty="0"/>
        </a:p>
      </dsp:txBody>
      <dsp:txXfrm>
        <a:off x="1069543" y="1212280"/>
        <a:ext cx="741232" cy="741232"/>
      </dsp:txXfrm>
    </dsp:sp>
    <dsp:sp modelId="{4B2B8F70-6C26-4B2B-A7B4-1FD2ECFA17C6}">
      <dsp:nvSpPr>
        <dsp:cNvPr id="0" name=""/>
        <dsp:cNvSpPr/>
      </dsp:nvSpPr>
      <dsp:spPr>
        <a:xfrm rot="10800000">
          <a:off x="352305" y="1477271"/>
          <a:ext cx="677789" cy="211251"/>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FA6F1C5D-C57F-4B7A-86BD-939C94B8C431}">
      <dsp:nvSpPr>
        <dsp:cNvPr id="0" name=""/>
        <dsp:cNvSpPr/>
      </dsp:nvSpPr>
      <dsp:spPr>
        <a:xfrm>
          <a:off x="220" y="1301228"/>
          <a:ext cx="704170" cy="5633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145" tIns="17145" rIns="17145" bIns="17145" numCol="1" spcCol="1270" anchor="ctr" anchorCtr="0">
          <a:noAutofit/>
          <a:sp3d extrusionH="28000" prstMaterial="matte"/>
        </a:bodyPr>
        <a:lstStyle/>
        <a:p>
          <a:pPr lvl="0" algn="ctr" defTabSz="400050">
            <a:lnSpc>
              <a:spcPct val="90000"/>
            </a:lnSpc>
            <a:spcBef>
              <a:spcPct val="0"/>
            </a:spcBef>
            <a:spcAft>
              <a:spcPct val="35000"/>
            </a:spcAft>
          </a:pPr>
          <a:r>
            <a:rPr lang="en-US" altLang="ca-ES" sz="900" kern="1200" dirty="0" smtClean="0"/>
            <a:t>Preservation actions</a:t>
          </a:r>
          <a:endParaRPr lang="ca-ES" sz="900" kern="1200" dirty="0"/>
        </a:p>
      </dsp:txBody>
      <dsp:txXfrm>
        <a:off x="220" y="1301228"/>
        <a:ext cx="704170" cy="563336"/>
      </dsp:txXfrm>
    </dsp:sp>
    <dsp:sp modelId="{2E094987-4679-4547-A1F4-D5C1561C291A}">
      <dsp:nvSpPr>
        <dsp:cNvPr id="0" name=""/>
        <dsp:cNvSpPr/>
      </dsp:nvSpPr>
      <dsp:spPr>
        <a:xfrm rot="13500000">
          <a:off x="571670" y="947677"/>
          <a:ext cx="677789" cy="211251"/>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10FA584-4F0A-424E-9FC8-D7562CAA5F05}">
      <dsp:nvSpPr>
        <dsp:cNvPr id="0" name=""/>
        <dsp:cNvSpPr/>
      </dsp:nvSpPr>
      <dsp:spPr>
        <a:xfrm>
          <a:off x="318845" y="531999"/>
          <a:ext cx="704170" cy="5633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145" tIns="17145" rIns="17145" bIns="17145" numCol="1" spcCol="1270" anchor="ctr" anchorCtr="0">
          <a:noAutofit/>
          <a:sp3d extrusionH="28000" prstMaterial="matte"/>
        </a:bodyPr>
        <a:lstStyle/>
        <a:p>
          <a:pPr lvl="0" algn="ctr" defTabSz="400050">
            <a:lnSpc>
              <a:spcPct val="90000"/>
            </a:lnSpc>
            <a:spcBef>
              <a:spcPct val="0"/>
            </a:spcBef>
            <a:spcAft>
              <a:spcPct val="35000"/>
            </a:spcAft>
          </a:pPr>
          <a:r>
            <a:rPr lang="en-US" altLang="ca-ES" sz="900" kern="1200" dirty="0" smtClean="0"/>
            <a:t>Preservation package</a:t>
          </a:r>
        </a:p>
      </dsp:txBody>
      <dsp:txXfrm>
        <a:off x="318845" y="531999"/>
        <a:ext cx="704170" cy="563336"/>
      </dsp:txXfrm>
    </dsp:sp>
    <dsp:sp modelId="{B19521E4-9F83-4BDF-B422-327CDCCDE756}">
      <dsp:nvSpPr>
        <dsp:cNvPr id="0" name=""/>
        <dsp:cNvSpPr/>
      </dsp:nvSpPr>
      <dsp:spPr>
        <a:xfrm rot="16200000">
          <a:off x="1101265" y="728312"/>
          <a:ext cx="677789" cy="211251"/>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CFE0F49B-DBC8-40E5-A7C9-440A1510F935}">
      <dsp:nvSpPr>
        <dsp:cNvPr id="0" name=""/>
        <dsp:cNvSpPr/>
      </dsp:nvSpPr>
      <dsp:spPr>
        <a:xfrm>
          <a:off x="1088074" y="213374"/>
          <a:ext cx="704170" cy="5633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145" tIns="17145" rIns="17145" bIns="17145" numCol="1" spcCol="1270" anchor="ctr" anchorCtr="0">
          <a:noAutofit/>
          <a:sp3d extrusionH="28000" prstMaterial="matte"/>
        </a:bodyPr>
        <a:lstStyle/>
        <a:p>
          <a:pPr lvl="0" algn="ctr" defTabSz="400050">
            <a:lnSpc>
              <a:spcPct val="90000"/>
            </a:lnSpc>
            <a:spcBef>
              <a:spcPct val="0"/>
            </a:spcBef>
            <a:spcAft>
              <a:spcPct val="35000"/>
            </a:spcAft>
          </a:pPr>
          <a:r>
            <a:rPr lang="en-US" altLang="ca-ES" sz="900" kern="1200" dirty="0" smtClean="0"/>
            <a:t>Relations between resources</a:t>
          </a:r>
          <a:endParaRPr lang="en-US" altLang="ca-ES" sz="900" kern="1200" dirty="0" smtClean="0"/>
        </a:p>
      </dsp:txBody>
      <dsp:txXfrm>
        <a:off x="1088074" y="213374"/>
        <a:ext cx="704170" cy="563336"/>
      </dsp:txXfrm>
    </dsp:sp>
    <dsp:sp modelId="{0EFE3AF0-BA7D-4E48-89DD-54329D05967B}">
      <dsp:nvSpPr>
        <dsp:cNvPr id="0" name=""/>
        <dsp:cNvSpPr/>
      </dsp:nvSpPr>
      <dsp:spPr>
        <a:xfrm rot="18900000">
          <a:off x="1630859" y="947677"/>
          <a:ext cx="677789" cy="211251"/>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34D553F-D505-4E4F-B422-06EBE6E107A8}">
      <dsp:nvSpPr>
        <dsp:cNvPr id="0" name=""/>
        <dsp:cNvSpPr/>
      </dsp:nvSpPr>
      <dsp:spPr>
        <a:xfrm>
          <a:off x="1857303" y="531999"/>
          <a:ext cx="704170" cy="5633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145" tIns="17145" rIns="17145" bIns="17145" numCol="1" spcCol="1270" anchor="ctr" anchorCtr="0">
          <a:noAutofit/>
          <a:sp3d extrusionH="28000" prstMaterial="matte"/>
        </a:bodyPr>
        <a:lstStyle/>
        <a:p>
          <a:pPr lvl="0" algn="ctr" defTabSz="400050">
            <a:lnSpc>
              <a:spcPct val="90000"/>
            </a:lnSpc>
            <a:spcBef>
              <a:spcPct val="0"/>
            </a:spcBef>
            <a:spcAft>
              <a:spcPct val="35000"/>
            </a:spcAft>
          </a:pPr>
          <a:r>
            <a:rPr lang="en-US" altLang="ca-ES" sz="900" kern="1200" dirty="0" smtClean="0"/>
            <a:t>Acquisition</a:t>
          </a:r>
          <a:endParaRPr lang="en-US" altLang="ca-ES" sz="900" kern="1200" dirty="0" smtClean="0"/>
        </a:p>
      </dsp:txBody>
      <dsp:txXfrm>
        <a:off x="1857303" y="531999"/>
        <a:ext cx="704170" cy="563336"/>
      </dsp:txXfrm>
    </dsp:sp>
    <dsp:sp modelId="{5B72A2B8-65EC-40C4-B7D7-D293C3FF811F}">
      <dsp:nvSpPr>
        <dsp:cNvPr id="0" name=""/>
        <dsp:cNvSpPr/>
      </dsp:nvSpPr>
      <dsp:spPr>
        <a:xfrm>
          <a:off x="1850224" y="1477271"/>
          <a:ext cx="677789" cy="211251"/>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BFF03EAB-408B-447C-A164-02C0448938FC}">
      <dsp:nvSpPr>
        <dsp:cNvPr id="0" name=""/>
        <dsp:cNvSpPr/>
      </dsp:nvSpPr>
      <dsp:spPr>
        <a:xfrm>
          <a:off x="2175928" y="1301228"/>
          <a:ext cx="704170" cy="5633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145" tIns="17145" rIns="17145" bIns="17145" numCol="1" spcCol="1270" anchor="ctr" anchorCtr="0">
          <a:noAutofit/>
          <a:sp3d extrusionH="28000" prstMaterial="matte"/>
        </a:bodyPr>
        <a:lstStyle/>
        <a:p>
          <a:pPr lvl="0" algn="ctr" defTabSz="400050">
            <a:lnSpc>
              <a:spcPct val="90000"/>
            </a:lnSpc>
            <a:spcBef>
              <a:spcPct val="0"/>
            </a:spcBef>
            <a:spcAft>
              <a:spcPct val="35000"/>
            </a:spcAft>
          </a:pPr>
          <a:r>
            <a:rPr lang="en-US" altLang="ca-ES" sz="900" kern="1200" dirty="0" smtClean="0"/>
            <a:t>Value, use and justification</a:t>
          </a:r>
          <a:endParaRPr lang="en-US" altLang="ca-ES" sz="900" kern="1200" dirty="0" smtClean="0"/>
        </a:p>
      </dsp:txBody>
      <dsp:txXfrm>
        <a:off x="2175928" y="1301228"/>
        <a:ext cx="704170" cy="56333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22B510-F6F4-4891-BD6C-F14D8552DBE5}">
      <dsp:nvSpPr>
        <dsp:cNvPr id="0" name=""/>
        <dsp:cNvSpPr/>
      </dsp:nvSpPr>
      <dsp:spPr>
        <a:xfrm>
          <a:off x="1697712" y="1792005"/>
          <a:ext cx="1176575" cy="1176575"/>
        </a:xfrm>
        <a:prstGeom prst="ellipse">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sp3d extrusionH="28000" prstMaterial="matte"/>
        </a:bodyPr>
        <a:lstStyle/>
        <a:p>
          <a:pPr lvl="0" algn="ctr" defTabSz="933450">
            <a:lnSpc>
              <a:spcPct val="90000"/>
            </a:lnSpc>
            <a:spcBef>
              <a:spcPct val="0"/>
            </a:spcBef>
            <a:spcAft>
              <a:spcPct val="35000"/>
            </a:spcAft>
          </a:pPr>
          <a:r>
            <a:rPr lang="ca-ES" sz="2100" kern="1200" dirty="0" err="1" smtClean="0"/>
            <a:t>Preser-vation</a:t>
          </a:r>
          <a:endParaRPr lang="ca-ES" sz="2100" kern="1200" dirty="0"/>
        </a:p>
      </dsp:txBody>
      <dsp:txXfrm>
        <a:off x="1697712" y="1792005"/>
        <a:ext cx="1176575" cy="1176575"/>
      </dsp:txXfrm>
    </dsp:sp>
    <dsp:sp modelId="{4B2B8F70-6C26-4B2B-A7B4-1FD2ECFA17C6}">
      <dsp:nvSpPr>
        <dsp:cNvPr id="0" name=""/>
        <dsp:cNvSpPr/>
      </dsp:nvSpPr>
      <dsp:spPr>
        <a:xfrm rot="10800000">
          <a:off x="559223" y="2212631"/>
          <a:ext cx="1075871" cy="335324"/>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FA6F1C5D-C57F-4B7A-86BD-939C94B8C431}">
      <dsp:nvSpPr>
        <dsp:cNvPr id="0" name=""/>
        <dsp:cNvSpPr/>
      </dsp:nvSpPr>
      <dsp:spPr>
        <a:xfrm>
          <a:off x="350" y="1933195"/>
          <a:ext cx="1117746" cy="89419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lvl="0" algn="ctr" defTabSz="666750">
            <a:lnSpc>
              <a:spcPct val="90000"/>
            </a:lnSpc>
            <a:spcBef>
              <a:spcPct val="0"/>
            </a:spcBef>
            <a:spcAft>
              <a:spcPct val="35000"/>
            </a:spcAft>
          </a:pPr>
          <a:r>
            <a:rPr lang="en-US" altLang="ca-ES" sz="1500" kern="1200" dirty="0" smtClean="0"/>
            <a:t>Preservation actions</a:t>
          </a:r>
          <a:endParaRPr lang="ca-ES" sz="1500" kern="1200" dirty="0"/>
        </a:p>
      </dsp:txBody>
      <dsp:txXfrm>
        <a:off x="350" y="1933195"/>
        <a:ext cx="1117746" cy="894197"/>
      </dsp:txXfrm>
    </dsp:sp>
    <dsp:sp modelId="{2E094987-4679-4547-A1F4-D5C1561C291A}">
      <dsp:nvSpPr>
        <dsp:cNvPr id="0" name=""/>
        <dsp:cNvSpPr/>
      </dsp:nvSpPr>
      <dsp:spPr>
        <a:xfrm rot="13500000">
          <a:off x="907426" y="1371994"/>
          <a:ext cx="1075871" cy="335324"/>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10FA584-4F0A-424E-9FC8-D7562CAA5F05}">
      <dsp:nvSpPr>
        <dsp:cNvPr id="0" name=""/>
        <dsp:cNvSpPr/>
      </dsp:nvSpPr>
      <dsp:spPr>
        <a:xfrm>
          <a:off x="506111" y="712179"/>
          <a:ext cx="1117746" cy="89419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lvl="0" algn="ctr" defTabSz="666750">
            <a:lnSpc>
              <a:spcPct val="90000"/>
            </a:lnSpc>
            <a:spcBef>
              <a:spcPct val="0"/>
            </a:spcBef>
            <a:spcAft>
              <a:spcPct val="35000"/>
            </a:spcAft>
          </a:pPr>
          <a:r>
            <a:rPr lang="en-US" altLang="ca-ES" sz="1500" kern="1200" dirty="0" smtClean="0"/>
            <a:t>Preservation package</a:t>
          </a:r>
        </a:p>
      </dsp:txBody>
      <dsp:txXfrm>
        <a:off x="506111" y="712179"/>
        <a:ext cx="1117746" cy="894197"/>
      </dsp:txXfrm>
    </dsp:sp>
    <dsp:sp modelId="{B19521E4-9F83-4BDF-B422-327CDCCDE756}">
      <dsp:nvSpPr>
        <dsp:cNvPr id="0" name=""/>
        <dsp:cNvSpPr/>
      </dsp:nvSpPr>
      <dsp:spPr>
        <a:xfrm rot="16200000">
          <a:off x="1748064" y="1023791"/>
          <a:ext cx="1075871" cy="335324"/>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CFE0F49B-DBC8-40E5-A7C9-440A1510F935}">
      <dsp:nvSpPr>
        <dsp:cNvPr id="0" name=""/>
        <dsp:cNvSpPr/>
      </dsp:nvSpPr>
      <dsp:spPr>
        <a:xfrm>
          <a:off x="1727126" y="206418"/>
          <a:ext cx="1117746" cy="89419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lvl="0" algn="ctr" defTabSz="666750">
            <a:lnSpc>
              <a:spcPct val="90000"/>
            </a:lnSpc>
            <a:spcBef>
              <a:spcPct val="0"/>
            </a:spcBef>
            <a:spcAft>
              <a:spcPct val="35000"/>
            </a:spcAft>
          </a:pPr>
          <a:r>
            <a:rPr lang="en-US" altLang="ca-ES" sz="1500" kern="1200" dirty="0" smtClean="0"/>
            <a:t>Relations between resources</a:t>
          </a:r>
          <a:endParaRPr lang="en-US" altLang="ca-ES" sz="1500" kern="1200" dirty="0" smtClean="0"/>
        </a:p>
      </dsp:txBody>
      <dsp:txXfrm>
        <a:off x="1727126" y="206418"/>
        <a:ext cx="1117746" cy="894197"/>
      </dsp:txXfrm>
    </dsp:sp>
    <dsp:sp modelId="{0EFE3AF0-BA7D-4E48-89DD-54329D05967B}">
      <dsp:nvSpPr>
        <dsp:cNvPr id="0" name=""/>
        <dsp:cNvSpPr/>
      </dsp:nvSpPr>
      <dsp:spPr>
        <a:xfrm rot="18900000">
          <a:off x="2588701" y="1371994"/>
          <a:ext cx="1075871" cy="335324"/>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34D553F-D505-4E4F-B422-06EBE6E107A8}">
      <dsp:nvSpPr>
        <dsp:cNvPr id="0" name=""/>
        <dsp:cNvSpPr/>
      </dsp:nvSpPr>
      <dsp:spPr>
        <a:xfrm>
          <a:off x="2948141" y="712179"/>
          <a:ext cx="1117746" cy="89419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lvl="0" algn="ctr" defTabSz="666750">
            <a:lnSpc>
              <a:spcPct val="90000"/>
            </a:lnSpc>
            <a:spcBef>
              <a:spcPct val="0"/>
            </a:spcBef>
            <a:spcAft>
              <a:spcPct val="35000"/>
            </a:spcAft>
          </a:pPr>
          <a:r>
            <a:rPr lang="en-US" altLang="ca-ES" sz="1500" kern="1200" smtClean="0"/>
            <a:t>Acquisition</a:t>
          </a:r>
          <a:endParaRPr lang="en-US" altLang="ca-ES" sz="1500" kern="1200" dirty="0" smtClean="0"/>
        </a:p>
      </dsp:txBody>
      <dsp:txXfrm>
        <a:off x="2948141" y="712179"/>
        <a:ext cx="1117746" cy="894197"/>
      </dsp:txXfrm>
    </dsp:sp>
    <dsp:sp modelId="{5B72A2B8-65EC-40C4-B7D7-D293C3FF811F}">
      <dsp:nvSpPr>
        <dsp:cNvPr id="0" name=""/>
        <dsp:cNvSpPr/>
      </dsp:nvSpPr>
      <dsp:spPr>
        <a:xfrm>
          <a:off x="2936904" y="2212631"/>
          <a:ext cx="1075871" cy="335324"/>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BFF03EAB-408B-447C-A164-02C0448938FC}">
      <dsp:nvSpPr>
        <dsp:cNvPr id="0" name=""/>
        <dsp:cNvSpPr/>
      </dsp:nvSpPr>
      <dsp:spPr>
        <a:xfrm>
          <a:off x="3453903" y="1933195"/>
          <a:ext cx="1117746" cy="89419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lvl="0" algn="ctr" defTabSz="666750">
            <a:lnSpc>
              <a:spcPct val="90000"/>
            </a:lnSpc>
            <a:spcBef>
              <a:spcPct val="0"/>
            </a:spcBef>
            <a:spcAft>
              <a:spcPct val="35000"/>
            </a:spcAft>
          </a:pPr>
          <a:r>
            <a:rPr lang="en-US" altLang="ca-ES" sz="1500" kern="1200" dirty="0" smtClean="0"/>
            <a:t>Value, use and justification</a:t>
          </a:r>
          <a:endParaRPr lang="en-US" altLang="ca-ES" sz="1500" kern="1200" dirty="0" smtClean="0"/>
        </a:p>
      </dsp:txBody>
      <dsp:txXfrm>
        <a:off x="3453903" y="1933195"/>
        <a:ext cx="1117746" cy="89419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22B510-F6F4-4891-BD6C-F14D8552DBE5}">
      <dsp:nvSpPr>
        <dsp:cNvPr id="0" name=""/>
        <dsp:cNvSpPr/>
      </dsp:nvSpPr>
      <dsp:spPr>
        <a:xfrm>
          <a:off x="1336929" y="1424510"/>
          <a:ext cx="926540" cy="926540"/>
        </a:xfrm>
        <a:prstGeom prst="ellipse">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795" tIns="10795" rIns="10795" bIns="10795" numCol="1" spcCol="1270" anchor="ctr" anchorCtr="0">
          <a:noAutofit/>
          <a:sp3d extrusionH="28000" prstMaterial="matte"/>
        </a:bodyPr>
        <a:lstStyle/>
        <a:p>
          <a:pPr lvl="0" algn="ctr" defTabSz="755650">
            <a:lnSpc>
              <a:spcPct val="90000"/>
            </a:lnSpc>
            <a:spcBef>
              <a:spcPct val="0"/>
            </a:spcBef>
            <a:spcAft>
              <a:spcPct val="35000"/>
            </a:spcAft>
          </a:pPr>
          <a:r>
            <a:rPr lang="ca-ES" sz="1700" kern="1200" dirty="0" err="1" smtClean="0"/>
            <a:t>Preser-vation</a:t>
          </a:r>
          <a:endParaRPr lang="ca-ES" sz="1700" kern="1200" dirty="0"/>
        </a:p>
      </dsp:txBody>
      <dsp:txXfrm>
        <a:off x="1336929" y="1424510"/>
        <a:ext cx="926540" cy="926540"/>
      </dsp:txXfrm>
    </dsp:sp>
    <dsp:sp modelId="{4B2B8F70-6C26-4B2B-A7B4-1FD2ECFA17C6}">
      <dsp:nvSpPr>
        <dsp:cNvPr id="0" name=""/>
        <dsp:cNvSpPr/>
      </dsp:nvSpPr>
      <dsp:spPr>
        <a:xfrm rot="10800000">
          <a:off x="440382" y="1755748"/>
          <a:ext cx="847237" cy="264064"/>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FA6F1C5D-C57F-4B7A-86BD-939C94B8C431}">
      <dsp:nvSpPr>
        <dsp:cNvPr id="0" name=""/>
        <dsp:cNvSpPr/>
      </dsp:nvSpPr>
      <dsp:spPr>
        <a:xfrm>
          <a:off x="275" y="1535695"/>
          <a:ext cx="880213" cy="70417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533400">
            <a:lnSpc>
              <a:spcPct val="90000"/>
            </a:lnSpc>
            <a:spcBef>
              <a:spcPct val="0"/>
            </a:spcBef>
            <a:spcAft>
              <a:spcPct val="35000"/>
            </a:spcAft>
          </a:pPr>
          <a:r>
            <a:rPr lang="en-US" altLang="ca-ES" sz="1200" kern="1200" dirty="0" smtClean="0"/>
            <a:t>Preservation actions</a:t>
          </a:r>
          <a:endParaRPr lang="ca-ES" sz="1200" kern="1200" dirty="0"/>
        </a:p>
      </dsp:txBody>
      <dsp:txXfrm>
        <a:off x="275" y="1535695"/>
        <a:ext cx="880213" cy="704170"/>
      </dsp:txXfrm>
    </dsp:sp>
    <dsp:sp modelId="{2E094987-4679-4547-A1F4-D5C1561C291A}">
      <dsp:nvSpPr>
        <dsp:cNvPr id="0" name=""/>
        <dsp:cNvSpPr/>
      </dsp:nvSpPr>
      <dsp:spPr>
        <a:xfrm rot="13500000">
          <a:off x="714588" y="1093755"/>
          <a:ext cx="847237" cy="264064"/>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10FA584-4F0A-424E-9FC8-D7562CAA5F05}">
      <dsp:nvSpPr>
        <dsp:cNvPr id="0" name=""/>
        <dsp:cNvSpPr/>
      </dsp:nvSpPr>
      <dsp:spPr>
        <a:xfrm>
          <a:off x="398557" y="574158"/>
          <a:ext cx="880213" cy="70417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533400">
            <a:lnSpc>
              <a:spcPct val="90000"/>
            </a:lnSpc>
            <a:spcBef>
              <a:spcPct val="0"/>
            </a:spcBef>
            <a:spcAft>
              <a:spcPct val="35000"/>
            </a:spcAft>
          </a:pPr>
          <a:r>
            <a:rPr lang="en-US" altLang="ca-ES" sz="1200" kern="1200" dirty="0" smtClean="0"/>
            <a:t>Preservation package</a:t>
          </a:r>
        </a:p>
      </dsp:txBody>
      <dsp:txXfrm>
        <a:off x="398557" y="574158"/>
        <a:ext cx="880213" cy="704170"/>
      </dsp:txXfrm>
    </dsp:sp>
    <dsp:sp modelId="{B19521E4-9F83-4BDF-B422-327CDCCDE756}">
      <dsp:nvSpPr>
        <dsp:cNvPr id="0" name=""/>
        <dsp:cNvSpPr/>
      </dsp:nvSpPr>
      <dsp:spPr>
        <a:xfrm rot="16200000">
          <a:off x="1376581" y="819549"/>
          <a:ext cx="847237" cy="264064"/>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CFE0F49B-DBC8-40E5-A7C9-440A1510F935}">
      <dsp:nvSpPr>
        <dsp:cNvPr id="0" name=""/>
        <dsp:cNvSpPr/>
      </dsp:nvSpPr>
      <dsp:spPr>
        <a:xfrm>
          <a:off x="1360093" y="175877"/>
          <a:ext cx="880213" cy="704170"/>
        </a:xfrm>
        <a:prstGeom prst="roundRect">
          <a:avLst>
            <a:gd name="adj" fmla="val 10000"/>
          </a:avLst>
        </a:prstGeom>
        <a:solidFill>
          <a:schemeClr val="accent2"/>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533400">
            <a:lnSpc>
              <a:spcPct val="90000"/>
            </a:lnSpc>
            <a:spcBef>
              <a:spcPct val="0"/>
            </a:spcBef>
            <a:spcAft>
              <a:spcPct val="35000"/>
            </a:spcAft>
          </a:pPr>
          <a:r>
            <a:rPr lang="en-US" altLang="ca-ES" sz="1200" kern="1200" dirty="0" smtClean="0"/>
            <a:t>Relations between resources</a:t>
          </a:r>
          <a:endParaRPr lang="en-US" altLang="ca-ES" sz="1200" kern="1200" dirty="0" smtClean="0"/>
        </a:p>
      </dsp:txBody>
      <dsp:txXfrm>
        <a:off x="1360093" y="175877"/>
        <a:ext cx="880213" cy="704170"/>
      </dsp:txXfrm>
    </dsp:sp>
    <dsp:sp modelId="{0EFE3AF0-BA7D-4E48-89DD-54329D05967B}">
      <dsp:nvSpPr>
        <dsp:cNvPr id="0" name=""/>
        <dsp:cNvSpPr/>
      </dsp:nvSpPr>
      <dsp:spPr>
        <a:xfrm rot="18900000">
          <a:off x="2038573" y="1093755"/>
          <a:ext cx="847237" cy="264064"/>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34D553F-D505-4E4F-B422-06EBE6E107A8}">
      <dsp:nvSpPr>
        <dsp:cNvPr id="0" name=""/>
        <dsp:cNvSpPr/>
      </dsp:nvSpPr>
      <dsp:spPr>
        <a:xfrm>
          <a:off x="2321629" y="574158"/>
          <a:ext cx="880213" cy="70417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533400">
            <a:lnSpc>
              <a:spcPct val="90000"/>
            </a:lnSpc>
            <a:spcBef>
              <a:spcPct val="0"/>
            </a:spcBef>
            <a:spcAft>
              <a:spcPct val="35000"/>
            </a:spcAft>
          </a:pPr>
          <a:r>
            <a:rPr lang="en-US" altLang="ca-ES" sz="1200" kern="1200" dirty="0" smtClean="0"/>
            <a:t>Acquisition</a:t>
          </a:r>
          <a:endParaRPr lang="en-US" altLang="ca-ES" sz="1200" kern="1200" dirty="0" smtClean="0"/>
        </a:p>
      </dsp:txBody>
      <dsp:txXfrm>
        <a:off x="2321629" y="574158"/>
        <a:ext cx="880213" cy="704170"/>
      </dsp:txXfrm>
    </dsp:sp>
    <dsp:sp modelId="{5B72A2B8-65EC-40C4-B7D7-D293C3FF811F}">
      <dsp:nvSpPr>
        <dsp:cNvPr id="0" name=""/>
        <dsp:cNvSpPr/>
      </dsp:nvSpPr>
      <dsp:spPr>
        <a:xfrm>
          <a:off x="2312780" y="1755748"/>
          <a:ext cx="847237" cy="264064"/>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BFF03EAB-408B-447C-A164-02C0448938FC}">
      <dsp:nvSpPr>
        <dsp:cNvPr id="0" name=""/>
        <dsp:cNvSpPr/>
      </dsp:nvSpPr>
      <dsp:spPr>
        <a:xfrm>
          <a:off x="2719910" y="1535695"/>
          <a:ext cx="880213" cy="70417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533400">
            <a:lnSpc>
              <a:spcPct val="90000"/>
            </a:lnSpc>
            <a:spcBef>
              <a:spcPct val="0"/>
            </a:spcBef>
            <a:spcAft>
              <a:spcPct val="35000"/>
            </a:spcAft>
          </a:pPr>
          <a:r>
            <a:rPr lang="en-US" altLang="ca-ES" sz="1200" kern="1200" dirty="0" smtClean="0"/>
            <a:t>Value, use and justification</a:t>
          </a:r>
          <a:endParaRPr lang="en-US" altLang="ca-ES" sz="1200" kern="1200" dirty="0" smtClean="0"/>
        </a:p>
      </dsp:txBody>
      <dsp:txXfrm>
        <a:off x="2719910" y="1535695"/>
        <a:ext cx="880213" cy="70417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22B510-F6F4-4891-BD6C-F14D8552DBE5}">
      <dsp:nvSpPr>
        <dsp:cNvPr id="0" name=""/>
        <dsp:cNvSpPr/>
      </dsp:nvSpPr>
      <dsp:spPr>
        <a:xfrm>
          <a:off x="1203236" y="1261065"/>
          <a:ext cx="833886" cy="833886"/>
        </a:xfrm>
        <a:prstGeom prst="ellipse">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sp3d extrusionH="28000" prstMaterial="matte"/>
        </a:bodyPr>
        <a:lstStyle/>
        <a:p>
          <a:pPr lvl="0" algn="ctr" defTabSz="666750">
            <a:lnSpc>
              <a:spcPct val="90000"/>
            </a:lnSpc>
            <a:spcBef>
              <a:spcPct val="0"/>
            </a:spcBef>
            <a:spcAft>
              <a:spcPct val="35000"/>
            </a:spcAft>
          </a:pPr>
          <a:r>
            <a:rPr lang="ca-ES" sz="1500" kern="1200" dirty="0" err="1" smtClean="0"/>
            <a:t>Preser-vation</a:t>
          </a:r>
          <a:endParaRPr lang="ca-ES" sz="1500" kern="1200" dirty="0"/>
        </a:p>
      </dsp:txBody>
      <dsp:txXfrm>
        <a:off x="1203236" y="1261065"/>
        <a:ext cx="833886" cy="833886"/>
      </dsp:txXfrm>
    </dsp:sp>
    <dsp:sp modelId="{4B2B8F70-6C26-4B2B-A7B4-1FD2ECFA17C6}">
      <dsp:nvSpPr>
        <dsp:cNvPr id="0" name=""/>
        <dsp:cNvSpPr/>
      </dsp:nvSpPr>
      <dsp:spPr>
        <a:xfrm rot="10800000">
          <a:off x="396344" y="1559179"/>
          <a:ext cx="762513" cy="237657"/>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FA6F1C5D-C57F-4B7A-86BD-939C94B8C431}">
      <dsp:nvSpPr>
        <dsp:cNvPr id="0" name=""/>
        <dsp:cNvSpPr/>
      </dsp:nvSpPr>
      <dsp:spPr>
        <a:xfrm>
          <a:off x="248" y="1361131"/>
          <a:ext cx="792192" cy="63375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444500">
            <a:lnSpc>
              <a:spcPct val="90000"/>
            </a:lnSpc>
            <a:spcBef>
              <a:spcPct val="0"/>
            </a:spcBef>
            <a:spcAft>
              <a:spcPct val="35000"/>
            </a:spcAft>
          </a:pPr>
          <a:r>
            <a:rPr lang="en-US" altLang="ca-ES" sz="1000" kern="1200" dirty="0" smtClean="0"/>
            <a:t>Preservation actions</a:t>
          </a:r>
          <a:endParaRPr lang="ca-ES" sz="1000" kern="1200" dirty="0"/>
        </a:p>
      </dsp:txBody>
      <dsp:txXfrm>
        <a:off x="248" y="1361131"/>
        <a:ext cx="792192" cy="633753"/>
      </dsp:txXfrm>
    </dsp:sp>
    <dsp:sp modelId="{2E094987-4679-4547-A1F4-D5C1561C291A}">
      <dsp:nvSpPr>
        <dsp:cNvPr id="0" name=""/>
        <dsp:cNvSpPr/>
      </dsp:nvSpPr>
      <dsp:spPr>
        <a:xfrm rot="13500000">
          <a:off x="643129" y="963386"/>
          <a:ext cx="762513" cy="237657"/>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10FA584-4F0A-424E-9FC8-D7562CAA5F05}">
      <dsp:nvSpPr>
        <dsp:cNvPr id="0" name=""/>
        <dsp:cNvSpPr/>
      </dsp:nvSpPr>
      <dsp:spPr>
        <a:xfrm>
          <a:off x="358701" y="495749"/>
          <a:ext cx="792192" cy="63375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444500">
            <a:lnSpc>
              <a:spcPct val="90000"/>
            </a:lnSpc>
            <a:spcBef>
              <a:spcPct val="0"/>
            </a:spcBef>
            <a:spcAft>
              <a:spcPct val="35000"/>
            </a:spcAft>
          </a:pPr>
          <a:r>
            <a:rPr lang="en-US" altLang="ca-ES" sz="1000" kern="1200" dirty="0" smtClean="0"/>
            <a:t>Preservation package</a:t>
          </a:r>
        </a:p>
      </dsp:txBody>
      <dsp:txXfrm>
        <a:off x="358701" y="495749"/>
        <a:ext cx="792192" cy="633753"/>
      </dsp:txXfrm>
    </dsp:sp>
    <dsp:sp modelId="{B19521E4-9F83-4BDF-B422-327CDCCDE756}">
      <dsp:nvSpPr>
        <dsp:cNvPr id="0" name=""/>
        <dsp:cNvSpPr/>
      </dsp:nvSpPr>
      <dsp:spPr>
        <a:xfrm rot="16200000">
          <a:off x="1238923" y="716600"/>
          <a:ext cx="762513" cy="237657"/>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CFE0F49B-DBC8-40E5-A7C9-440A1510F935}">
      <dsp:nvSpPr>
        <dsp:cNvPr id="0" name=""/>
        <dsp:cNvSpPr/>
      </dsp:nvSpPr>
      <dsp:spPr>
        <a:xfrm>
          <a:off x="1224083" y="137296"/>
          <a:ext cx="792192" cy="63375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444500">
            <a:lnSpc>
              <a:spcPct val="90000"/>
            </a:lnSpc>
            <a:spcBef>
              <a:spcPct val="0"/>
            </a:spcBef>
            <a:spcAft>
              <a:spcPct val="35000"/>
            </a:spcAft>
          </a:pPr>
          <a:r>
            <a:rPr lang="en-US" altLang="ca-ES" sz="1000" kern="1200" dirty="0" smtClean="0"/>
            <a:t>Relations between resources</a:t>
          </a:r>
          <a:endParaRPr lang="en-US" altLang="ca-ES" sz="1000" kern="1200" dirty="0" smtClean="0"/>
        </a:p>
      </dsp:txBody>
      <dsp:txXfrm>
        <a:off x="1224083" y="137296"/>
        <a:ext cx="792192" cy="633753"/>
      </dsp:txXfrm>
    </dsp:sp>
    <dsp:sp modelId="{0EFE3AF0-BA7D-4E48-89DD-54329D05967B}">
      <dsp:nvSpPr>
        <dsp:cNvPr id="0" name=""/>
        <dsp:cNvSpPr/>
      </dsp:nvSpPr>
      <dsp:spPr>
        <a:xfrm rot="18900000">
          <a:off x="1834716" y="963386"/>
          <a:ext cx="762513" cy="237657"/>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34D553F-D505-4E4F-B422-06EBE6E107A8}">
      <dsp:nvSpPr>
        <dsp:cNvPr id="0" name=""/>
        <dsp:cNvSpPr/>
      </dsp:nvSpPr>
      <dsp:spPr>
        <a:xfrm>
          <a:off x="2089466" y="495749"/>
          <a:ext cx="792192" cy="63375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444500">
            <a:lnSpc>
              <a:spcPct val="90000"/>
            </a:lnSpc>
            <a:spcBef>
              <a:spcPct val="0"/>
            </a:spcBef>
            <a:spcAft>
              <a:spcPct val="35000"/>
            </a:spcAft>
          </a:pPr>
          <a:r>
            <a:rPr lang="en-US" altLang="ca-ES" sz="1000" kern="1200" dirty="0" smtClean="0"/>
            <a:t>Acquisition</a:t>
          </a:r>
          <a:endParaRPr lang="en-US" altLang="ca-ES" sz="1000" kern="1200" dirty="0" smtClean="0"/>
        </a:p>
      </dsp:txBody>
      <dsp:txXfrm>
        <a:off x="2089466" y="495749"/>
        <a:ext cx="792192" cy="633753"/>
      </dsp:txXfrm>
    </dsp:sp>
    <dsp:sp modelId="{5B72A2B8-65EC-40C4-B7D7-D293C3FF811F}">
      <dsp:nvSpPr>
        <dsp:cNvPr id="0" name=""/>
        <dsp:cNvSpPr/>
      </dsp:nvSpPr>
      <dsp:spPr>
        <a:xfrm>
          <a:off x="2081502" y="1559179"/>
          <a:ext cx="762513" cy="237657"/>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BFF03EAB-408B-447C-A164-02C0448938FC}">
      <dsp:nvSpPr>
        <dsp:cNvPr id="0" name=""/>
        <dsp:cNvSpPr/>
      </dsp:nvSpPr>
      <dsp:spPr>
        <a:xfrm>
          <a:off x="2447919" y="1361131"/>
          <a:ext cx="792192" cy="633753"/>
        </a:xfrm>
        <a:prstGeom prst="roundRect">
          <a:avLst>
            <a:gd name="adj" fmla="val 10000"/>
          </a:avLst>
        </a:prstGeom>
        <a:solidFill>
          <a:schemeClr val="accent2"/>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444500">
            <a:lnSpc>
              <a:spcPct val="90000"/>
            </a:lnSpc>
            <a:spcBef>
              <a:spcPct val="0"/>
            </a:spcBef>
            <a:spcAft>
              <a:spcPct val="35000"/>
            </a:spcAft>
          </a:pPr>
          <a:r>
            <a:rPr lang="en-US" altLang="ca-ES" sz="1000" kern="1200" dirty="0" smtClean="0"/>
            <a:t>Value, use and justification</a:t>
          </a:r>
          <a:endParaRPr lang="en-US" altLang="ca-ES" sz="1000" kern="1200" dirty="0" smtClean="0"/>
        </a:p>
      </dsp:txBody>
      <dsp:txXfrm>
        <a:off x="2447919" y="1361131"/>
        <a:ext cx="792192" cy="63375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22B510-F6F4-4891-BD6C-F14D8552DBE5}">
      <dsp:nvSpPr>
        <dsp:cNvPr id="0" name=""/>
        <dsp:cNvSpPr/>
      </dsp:nvSpPr>
      <dsp:spPr>
        <a:xfrm>
          <a:off x="1203236" y="1225061"/>
          <a:ext cx="833886" cy="833886"/>
        </a:xfrm>
        <a:prstGeom prst="ellipse">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sp3d extrusionH="28000" prstMaterial="matte"/>
        </a:bodyPr>
        <a:lstStyle/>
        <a:p>
          <a:pPr lvl="0" algn="ctr" defTabSz="666750">
            <a:lnSpc>
              <a:spcPct val="90000"/>
            </a:lnSpc>
            <a:spcBef>
              <a:spcPct val="0"/>
            </a:spcBef>
            <a:spcAft>
              <a:spcPct val="35000"/>
            </a:spcAft>
          </a:pPr>
          <a:r>
            <a:rPr lang="ca-ES" sz="1500" kern="1200" dirty="0" err="1" smtClean="0"/>
            <a:t>Preser-vation</a:t>
          </a:r>
          <a:endParaRPr lang="ca-ES" sz="1500" kern="1200" dirty="0"/>
        </a:p>
      </dsp:txBody>
      <dsp:txXfrm>
        <a:off x="1203236" y="1225061"/>
        <a:ext cx="833886" cy="833886"/>
      </dsp:txXfrm>
    </dsp:sp>
    <dsp:sp modelId="{4B2B8F70-6C26-4B2B-A7B4-1FD2ECFA17C6}">
      <dsp:nvSpPr>
        <dsp:cNvPr id="0" name=""/>
        <dsp:cNvSpPr/>
      </dsp:nvSpPr>
      <dsp:spPr>
        <a:xfrm rot="10800000">
          <a:off x="396344" y="1523175"/>
          <a:ext cx="762513" cy="237657"/>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FA6F1C5D-C57F-4B7A-86BD-939C94B8C431}">
      <dsp:nvSpPr>
        <dsp:cNvPr id="0" name=""/>
        <dsp:cNvSpPr/>
      </dsp:nvSpPr>
      <dsp:spPr>
        <a:xfrm>
          <a:off x="248" y="1325127"/>
          <a:ext cx="792192" cy="63375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444500">
            <a:lnSpc>
              <a:spcPct val="90000"/>
            </a:lnSpc>
            <a:spcBef>
              <a:spcPct val="0"/>
            </a:spcBef>
            <a:spcAft>
              <a:spcPct val="35000"/>
            </a:spcAft>
          </a:pPr>
          <a:r>
            <a:rPr lang="en-US" altLang="ca-ES" sz="1000" kern="1200" dirty="0" smtClean="0"/>
            <a:t>Preservation actions</a:t>
          </a:r>
          <a:endParaRPr lang="ca-ES" sz="1000" kern="1200" dirty="0"/>
        </a:p>
      </dsp:txBody>
      <dsp:txXfrm>
        <a:off x="248" y="1325127"/>
        <a:ext cx="792192" cy="633753"/>
      </dsp:txXfrm>
    </dsp:sp>
    <dsp:sp modelId="{2E094987-4679-4547-A1F4-D5C1561C291A}">
      <dsp:nvSpPr>
        <dsp:cNvPr id="0" name=""/>
        <dsp:cNvSpPr/>
      </dsp:nvSpPr>
      <dsp:spPr>
        <a:xfrm rot="13500000">
          <a:off x="643129" y="927382"/>
          <a:ext cx="762513" cy="237657"/>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10FA584-4F0A-424E-9FC8-D7562CAA5F05}">
      <dsp:nvSpPr>
        <dsp:cNvPr id="0" name=""/>
        <dsp:cNvSpPr/>
      </dsp:nvSpPr>
      <dsp:spPr>
        <a:xfrm>
          <a:off x="358701" y="459745"/>
          <a:ext cx="792192" cy="633753"/>
        </a:xfrm>
        <a:prstGeom prst="roundRect">
          <a:avLst>
            <a:gd name="adj" fmla="val 10000"/>
          </a:avLst>
        </a:prstGeom>
        <a:solidFill>
          <a:schemeClr val="accent2"/>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444500">
            <a:lnSpc>
              <a:spcPct val="90000"/>
            </a:lnSpc>
            <a:spcBef>
              <a:spcPct val="0"/>
            </a:spcBef>
            <a:spcAft>
              <a:spcPct val="35000"/>
            </a:spcAft>
          </a:pPr>
          <a:r>
            <a:rPr lang="en-US" altLang="ca-ES" sz="1000" kern="1200" dirty="0" smtClean="0"/>
            <a:t>Preservation package</a:t>
          </a:r>
        </a:p>
      </dsp:txBody>
      <dsp:txXfrm>
        <a:off x="358701" y="459745"/>
        <a:ext cx="792192" cy="633753"/>
      </dsp:txXfrm>
    </dsp:sp>
    <dsp:sp modelId="{B19521E4-9F83-4BDF-B422-327CDCCDE756}">
      <dsp:nvSpPr>
        <dsp:cNvPr id="0" name=""/>
        <dsp:cNvSpPr/>
      </dsp:nvSpPr>
      <dsp:spPr>
        <a:xfrm rot="16200000">
          <a:off x="1238923" y="680596"/>
          <a:ext cx="762513" cy="237657"/>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CFE0F49B-DBC8-40E5-A7C9-440A1510F935}">
      <dsp:nvSpPr>
        <dsp:cNvPr id="0" name=""/>
        <dsp:cNvSpPr/>
      </dsp:nvSpPr>
      <dsp:spPr>
        <a:xfrm>
          <a:off x="1224083" y="101292"/>
          <a:ext cx="792192" cy="63375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444500">
            <a:lnSpc>
              <a:spcPct val="90000"/>
            </a:lnSpc>
            <a:spcBef>
              <a:spcPct val="0"/>
            </a:spcBef>
            <a:spcAft>
              <a:spcPct val="35000"/>
            </a:spcAft>
          </a:pPr>
          <a:r>
            <a:rPr lang="en-US" altLang="ca-ES" sz="1000" kern="1200" dirty="0" smtClean="0"/>
            <a:t>Relations between resources</a:t>
          </a:r>
          <a:endParaRPr lang="en-US" altLang="ca-ES" sz="1000" kern="1200" dirty="0" smtClean="0"/>
        </a:p>
      </dsp:txBody>
      <dsp:txXfrm>
        <a:off x="1224083" y="101292"/>
        <a:ext cx="792192" cy="633753"/>
      </dsp:txXfrm>
    </dsp:sp>
    <dsp:sp modelId="{0EFE3AF0-BA7D-4E48-89DD-54329D05967B}">
      <dsp:nvSpPr>
        <dsp:cNvPr id="0" name=""/>
        <dsp:cNvSpPr/>
      </dsp:nvSpPr>
      <dsp:spPr>
        <a:xfrm rot="18900000">
          <a:off x="1834716" y="927382"/>
          <a:ext cx="762513" cy="237657"/>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34D553F-D505-4E4F-B422-06EBE6E107A8}">
      <dsp:nvSpPr>
        <dsp:cNvPr id="0" name=""/>
        <dsp:cNvSpPr/>
      </dsp:nvSpPr>
      <dsp:spPr>
        <a:xfrm>
          <a:off x="2089466" y="459745"/>
          <a:ext cx="792192" cy="63375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444500">
            <a:lnSpc>
              <a:spcPct val="90000"/>
            </a:lnSpc>
            <a:spcBef>
              <a:spcPct val="0"/>
            </a:spcBef>
            <a:spcAft>
              <a:spcPct val="35000"/>
            </a:spcAft>
          </a:pPr>
          <a:r>
            <a:rPr lang="en-US" altLang="ca-ES" sz="1000" kern="1200" dirty="0" smtClean="0"/>
            <a:t>Acquisition</a:t>
          </a:r>
          <a:endParaRPr lang="en-US" altLang="ca-ES" sz="1000" kern="1200" dirty="0" smtClean="0"/>
        </a:p>
      </dsp:txBody>
      <dsp:txXfrm>
        <a:off x="2089466" y="459745"/>
        <a:ext cx="792192" cy="633753"/>
      </dsp:txXfrm>
    </dsp:sp>
    <dsp:sp modelId="{5B72A2B8-65EC-40C4-B7D7-D293C3FF811F}">
      <dsp:nvSpPr>
        <dsp:cNvPr id="0" name=""/>
        <dsp:cNvSpPr/>
      </dsp:nvSpPr>
      <dsp:spPr>
        <a:xfrm>
          <a:off x="2081502" y="1523175"/>
          <a:ext cx="762513" cy="237657"/>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BFF03EAB-408B-447C-A164-02C0448938FC}">
      <dsp:nvSpPr>
        <dsp:cNvPr id="0" name=""/>
        <dsp:cNvSpPr/>
      </dsp:nvSpPr>
      <dsp:spPr>
        <a:xfrm>
          <a:off x="2447919" y="1325127"/>
          <a:ext cx="792192" cy="63375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444500">
            <a:lnSpc>
              <a:spcPct val="90000"/>
            </a:lnSpc>
            <a:spcBef>
              <a:spcPct val="0"/>
            </a:spcBef>
            <a:spcAft>
              <a:spcPct val="35000"/>
            </a:spcAft>
          </a:pPr>
          <a:r>
            <a:rPr lang="en-US" altLang="ca-ES" sz="1000" kern="1200" dirty="0" smtClean="0"/>
            <a:t>Value, use and justification</a:t>
          </a:r>
          <a:endParaRPr lang="en-US" altLang="ca-ES" sz="1000" kern="1200" dirty="0" smtClean="0"/>
        </a:p>
      </dsp:txBody>
      <dsp:txXfrm>
        <a:off x="2447919" y="1325127"/>
        <a:ext cx="792192" cy="63375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CE9C5F5-38D9-4C9B-A62A-FA1DC67A8A89}" type="datetimeFigureOut">
              <a:rPr lang="en-US"/>
              <a:pPr>
                <a:defRPr/>
              </a:pPr>
              <a:t>5/5/2019</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U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D87C186-A364-4AA7-A9E3-1D82A7A964DF}"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1139" name="2 Marcador de notas"/>
          <p:cNvSpPr>
            <a:spLocks noGrp="1"/>
          </p:cNvSpPr>
          <p:nvPr>
            <p:ph type="body" idx="1"/>
          </p:nvPr>
        </p:nvSpPr>
        <p:spPr bwMode="auto">
          <a:noFill/>
        </p:spPr>
        <p:txBody>
          <a:bodyPr wrap="square" numCol="1" anchor="t" anchorCtr="0" compatLnSpc="1">
            <a:prstTxWarp prst="textNoShape">
              <a:avLst/>
            </a:prstTxWarp>
          </a:bodyPr>
          <a:lstStyle/>
          <a:p>
            <a:r>
              <a:rPr lang="ca-ES" smtClean="0"/>
              <a:t>Falta el logo de MiraMon 20 anys.</a:t>
            </a:r>
          </a:p>
        </p:txBody>
      </p:sp>
      <p:sp>
        <p:nvSpPr>
          <p:cNvPr id="4" name="3 Marcador de número de diapositiva"/>
          <p:cNvSpPr>
            <a:spLocks noGrp="1"/>
          </p:cNvSpPr>
          <p:nvPr>
            <p:ph type="sldNum" sz="quarter" idx="5"/>
          </p:nvPr>
        </p:nvSpPr>
        <p:spPr/>
        <p:txBody>
          <a:bodyPr/>
          <a:lstStyle/>
          <a:p>
            <a:pPr>
              <a:defRPr/>
            </a:pPr>
            <a:fld id="{B42AB8A6-7DB7-4035-8724-48CDEB668EAA}"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a:ln/>
        </p:spPr>
      </p:sp>
      <p:sp>
        <p:nvSpPr>
          <p:cNvPr id="46083" name="2 Marcador de notas"/>
          <p:cNvSpPr>
            <a:spLocks noGrp="1"/>
          </p:cNvSpPr>
          <p:nvPr>
            <p:ph type="body" idx="1"/>
          </p:nvPr>
        </p:nvSpPr>
        <p:spPr>
          <a:noFill/>
          <a:ln/>
        </p:spPr>
        <p:txBody>
          <a:bodyPr/>
          <a:lstStyle/>
          <a:p>
            <a:r>
              <a:rPr lang="en-US" altLang="ca-ES" smtClean="0">
                <a:latin typeface="Times New Roman" pitchFamily="18" charset="0"/>
              </a:rPr>
              <a:t>Technical documents published by the ICGC (specifications, models etc.) are taken as they are and linked to the model.</a:t>
            </a:r>
          </a:p>
          <a:p>
            <a:pPr lvl="1"/>
            <a:r>
              <a:rPr lang="en-US" altLang="ca-ES" smtClean="0">
                <a:latin typeface="Times New Roman" pitchFamily="18" charset="0"/>
              </a:rPr>
              <a:t>without the need to transcribe them to a new structure</a:t>
            </a:r>
          </a:p>
          <a:p>
            <a:endParaRPr lang="ca-ES" smtClean="0">
              <a:latin typeface="Times New Roman" pitchFamily="18" charset="0"/>
            </a:endParaRPr>
          </a:p>
        </p:txBody>
      </p:sp>
      <p:sp>
        <p:nvSpPr>
          <p:cNvPr id="46084" name="3 Marcador de número de diapositiva"/>
          <p:cNvSpPr>
            <a:spLocks noGrp="1"/>
          </p:cNvSpPr>
          <p:nvPr>
            <p:ph type="sldNum" sz="quarter" idx="5"/>
          </p:nvPr>
        </p:nvSpPr>
        <p:spPr>
          <a:noFill/>
        </p:spPr>
        <p:txBody>
          <a:bodyPr/>
          <a:lstStyle/>
          <a:p>
            <a:fld id="{1D38CA6B-AF27-4B03-893E-39A34603853C}" type="slidenum">
              <a:rPr lang="en-US" altLang="ca-ES" smtClean="0"/>
              <a:pPr/>
              <a:t>15</a:t>
            </a:fld>
            <a:endParaRPr lang="en-US" altLang="ca-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1139" name="2 Marcador de notas"/>
          <p:cNvSpPr>
            <a:spLocks noGrp="1"/>
          </p:cNvSpPr>
          <p:nvPr>
            <p:ph type="body" idx="1"/>
          </p:nvPr>
        </p:nvSpPr>
        <p:spPr bwMode="auto">
          <a:noFill/>
        </p:spPr>
        <p:txBody>
          <a:bodyPr wrap="square" numCol="1" anchor="t" anchorCtr="0" compatLnSpc="1">
            <a:prstTxWarp prst="textNoShape">
              <a:avLst/>
            </a:prstTxWarp>
          </a:bodyPr>
          <a:lstStyle/>
          <a:p>
            <a:r>
              <a:rPr lang="ca-ES" smtClean="0"/>
              <a:t>Falta el logo de MiraMon 20 anys.</a:t>
            </a:r>
          </a:p>
        </p:txBody>
      </p:sp>
      <p:sp>
        <p:nvSpPr>
          <p:cNvPr id="4" name="3 Marcador de número de diapositiva"/>
          <p:cNvSpPr>
            <a:spLocks noGrp="1"/>
          </p:cNvSpPr>
          <p:nvPr>
            <p:ph type="sldNum" sz="quarter" idx="5"/>
          </p:nvPr>
        </p:nvSpPr>
        <p:spPr/>
        <p:txBody>
          <a:bodyPr/>
          <a:lstStyle/>
          <a:p>
            <a:pPr>
              <a:defRPr/>
            </a:pPr>
            <a:fld id="{B42AB8A6-7DB7-4035-8724-48CDEB668EAA}" type="slidenum">
              <a:rPr lang="en-US" smtClean="0"/>
              <a:pPr>
                <a:defRPr/>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DFE8CE"/>
        </a:solidFill>
        <a:effectLst/>
      </p:bgPr>
    </p:bg>
    <p:spTree>
      <p:nvGrpSpPr>
        <p:cNvPr id="1" name=""/>
        <p:cNvGrpSpPr/>
        <p:nvPr/>
      </p:nvGrpSpPr>
      <p:grpSpPr>
        <a:xfrm>
          <a:off x="0" y="0"/>
          <a:ext cx="0" cy="0"/>
          <a:chOff x="0" y="0"/>
          <a:chExt cx="0" cy="0"/>
        </a:xfrm>
      </p:grpSpPr>
      <p:cxnSp>
        <p:nvCxnSpPr>
          <p:cNvPr id="4" name="3 Conector recto"/>
          <p:cNvCxnSpPr/>
          <p:nvPr userDrawn="1"/>
        </p:nvCxnSpPr>
        <p:spPr>
          <a:xfrm>
            <a:off x="2339975" y="1268413"/>
            <a:ext cx="0" cy="2592387"/>
          </a:xfrm>
          <a:prstGeom prst="line">
            <a:avLst/>
          </a:prstGeom>
          <a:ln>
            <a:solidFill>
              <a:srgbClr val="004712"/>
            </a:solidFill>
          </a:ln>
        </p:spPr>
        <p:style>
          <a:lnRef idx="2">
            <a:schemeClr val="accent1"/>
          </a:lnRef>
          <a:fillRef idx="0">
            <a:schemeClr val="accent1"/>
          </a:fillRef>
          <a:effectRef idx="1">
            <a:schemeClr val="accent1"/>
          </a:effectRef>
          <a:fontRef idx="minor">
            <a:schemeClr val="tx1"/>
          </a:fontRef>
        </p:style>
      </p:cxnSp>
      <p:pic>
        <p:nvPicPr>
          <p:cNvPr id="5" name="Picture 3"/>
          <p:cNvPicPr>
            <a:picLocks noChangeAspect="1"/>
          </p:cNvPicPr>
          <p:nvPr userDrawn="1"/>
        </p:nvPicPr>
        <p:blipFill>
          <a:blip r:embed="rId2"/>
          <a:srcRect/>
          <a:stretch>
            <a:fillRect/>
          </a:stretch>
        </p:blipFill>
        <p:spPr bwMode="auto">
          <a:xfrm>
            <a:off x="-44450" y="6686550"/>
            <a:ext cx="9215438" cy="206375"/>
          </a:xfrm>
          <a:prstGeom prst="rect">
            <a:avLst/>
          </a:prstGeom>
          <a:noFill/>
          <a:ln w="9525">
            <a:noFill/>
            <a:miter lim="800000"/>
            <a:headEnd/>
            <a:tailEnd/>
          </a:ln>
        </p:spPr>
      </p:pic>
      <p:sp>
        <p:nvSpPr>
          <p:cNvPr id="6" name="Rectangle 6"/>
          <p:cNvSpPr/>
          <p:nvPr userDrawn="1"/>
        </p:nvSpPr>
        <p:spPr>
          <a:xfrm>
            <a:off x="0" y="5605463"/>
            <a:ext cx="9144000" cy="10810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99592" y="980630"/>
            <a:ext cx="1152128" cy="1872306"/>
          </a:xfrm>
        </p:spPr>
        <p:txBody>
          <a:bodyPr anchor="t"/>
          <a:lstStyle>
            <a:lvl1pPr indent="-457200" algn="l" defTabSz="457200" rtl="0" fontAlgn="auto">
              <a:spcBef>
                <a:spcPts val="0"/>
              </a:spcBef>
              <a:spcAft>
                <a:spcPts val="0"/>
              </a:spcAft>
              <a:defRPr lang="en-US" sz="11000" b="0" kern="1200" dirty="0">
                <a:solidFill>
                  <a:srgbClr val="004712"/>
                </a:solidFill>
                <a:latin typeface="Arial" pitchFamily="34" charset="0"/>
                <a:ea typeface="+mn-ea"/>
                <a:cs typeface="Arial" pitchFamily="34" charset="0"/>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68997" y="1268760"/>
            <a:ext cx="5963443" cy="2592386"/>
          </a:xfrm>
        </p:spPr>
        <p:txBody>
          <a:bodyPr anchor="ctr"/>
          <a:lstStyle>
            <a:lvl1pPr marL="0" indent="-457200" algn="l" defTabSz="457200" rtl="0" fontAlgn="auto">
              <a:spcBef>
                <a:spcPts val="0"/>
              </a:spcBef>
              <a:spcAft>
                <a:spcPts val="0"/>
              </a:spcAft>
              <a:buNone/>
              <a:defRPr lang="es-ES_tradnl" sz="4400" b="1" kern="1200" dirty="0" smtClean="0">
                <a:solidFill>
                  <a:srgbClr val="004712"/>
                </a:solidFill>
                <a:latin typeface="Arial" pitchFamily="34" charset="0"/>
                <a:ea typeface="+mn-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8" name="Date Placeholder 3"/>
          <p:cNvSpPr>
            <a:spLocks noGrp="1"/>
          </p:cNvSpPr>
          <p:nvPr>
            <p:ph type="dt" sz="half" idx="10"/>
          </p:nvPr>
        </p:nvSpPr>
        <p:spPr/>
        <p:txBody>
          <a:bodyPr/>
          <a:lstStyle>
            <a:lvl1pPr>
              <a:defRPr/>
            </a:lvl1pPr>
          </a:lstStyle>
          <a:p>
            <a:pPr>
              <a:defRPr/>
            </a:pPr>
            <a:fld id="{8643DD48-101A-472A-9B79-E4221F6CB49F}" type="datetimeFigureOut">
              <a:rPr lang="en-US"/>
              <a:pPr>
                <a:defRPr/>
              </a:pPr>
              <a:t>5/5/2019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0A3F5088-0116-432C-8EA4-2C4960913651}" type="slidenum">
              <a:rPr lang="en-US"/>
              <a:pPr>
                <a:defRPr/>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78A22F"/>
        </a:solidFill>
        <a:effectLst/>
      </p:bgPr>
    </p:bg>
    <p:spTree>
      <p:nvGrpSpPr>
        <p:cNvPr id="1" name=""/>
        <p:cNvGrpSpPr/>
        <p:nvPr/>
      </p:nvGrpSpPr>
      <p:grpSpPr>
        <a:xfrm>
          <a:off x="0" y="0"/>
          <a:ext cx="0" cy="0"/>
          <a:chOff x="0" y="0"/>
          <a:chExt cx="0" cy="0"/>
        </a:xfrm>
      </p:grpSpPr>
      <p:cxnSp>
        <p:nvCxnSpPr>
          <p:cNvPr id="4" name="3 Conector recto"/>
          <p:cNvCxnSpPr/>
          <p:nvPr userDrawn="1"/>
        </p:nvCxnSpPr>
        <p:spPr>
          <a:xfrm>
            <a:off x="2339975" y="1268413"/>
            <a:ext cx="0" cy="2592387"/>
          </a:xfrm>
          <a:prstGeom prst="line">
            <a:avLst/>
          </a:prstGeom>
          <a:ln>
            <a:solidFill>
              <a:srgbClr val="004712"/>
            </a:solidFill>
          </a:ln>
        </p:spPr>
        <p:style>
          <a:lnRef idx="2">
            <a:schemeClr val="accent1"/>
          </a:lnRef>
          <a:fillRef idx="0">
            <a:schemeClr val="accent1"/>
          </a:fillRef>
          <a:effectRef idx="1">
            <a:schemeClr val="accent1"/>
          </a:effectRef>
          <a:fontRef idx="minor">
            <a:schemeClr val="tx1"/>
          </a:fontRef>
        </p:style>
      </p:cxnSp>
      <p:pic>
        <p:nvPicPr>
          <p:cNvPr id="5" name="Picture 3"/>
          <p:cNvPicPr>
            <a:picLocks noChangeAspect="1"/>
          </p:cNvPicPr>
          <p:nvPr userDrawn="1"/>
        </p:nvPicPr>
        <p:blipFill>
          <a:blip r:embed="rId2"/>
          <a:srcRect/>
          <a:stretch>
            <a:fillRect/>
          </a:stretch>
        </p:blipFill>
        <p:spPr bwMode="auto">
          <a:xfrm>
            <a:off x="-44450" y="6686550"/>
            <a:ext cx="9215438" cy="206375"/>
          </a:xfrm>
          <a:prstGeom prst="rect">
            <a:avLst/>
          </a:prstGeom>
          <a:noFill/>
          <a:ln w="9525">
            <a:noFill/>
            <a:miter lim="800000"/>
            <a:headEnd/>
            <a:tailEnd/>
          </a:ln>
        </p:spPr>
      </p:pic>
      <p:sp>
        <p:nvSpPr>
          <p:cNvPr id="6" name="Rectangle 6"/>
          <p:cNvSpPr/>
          <p:nvPr userDrawn="1"/>
        </p:nvSpPr>
        <p:spPr>
          <a:xfrm>
            <a:off x="0" y="5605463"/>
            <a:ext cx="9144000" cy="10810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0" descr="LOGO CREAF.png"/>
          <p:cNvPicPr>
            <a:picLocks noChangeAspect="1"/>
          </p:cNvPicPr>
          <p:nvPr userDrawn="1"/>
        </p:nvPicPr>
        <p:blipFill>
          <a:blip r:embed="rId3"/>
          <a:srcRect/>
          <a:stretch>
            <a:fillRect/>
          </a:stretch>
        </p:blipFill>
        <p:spPr bwMode="auto">
          <a:xfrm>
            <a:off x="6781800" y="5797550"/>
            <a:ext cx="1882775" cy="696913"/>
          </a:xfrm>
          <a:prstGeom prst="rect">
            <a:avLst/>
          </a:prstGeom>
          <a:noFill/>
          <a:ln w="9525">
            <a:noFill/>
            <a:miter lim="800000"/>
            <a:headEnd/>
            <a:tailEnd/>
          </a:ln>
        </p:spPr>
      </p:pic>
      <p:pic>
        <p:nvPicPr>
          <p:cNvPr id="8" name="Picture 6" descr="LogoGRUMETS_Franja_Blanc_Nom"/>
          <p:cNvPicPr>
            <a:picLocks noChangeAspect="1" noChangeArrowheads="1"/>
          </p:cNvPicPr>
          <p:nvPr userDrawn="1"/>
        </p:nvPicPr>
        <p:blipFill>
          <a:blip r:embed="rId4"/>
          <a:srcRect/>
          <a:stretch>
            <a:fillRect/>
          </a:stretch>
        </p:blipFill>
        <p:spPr bwMode="auto">
          <a:xfrm>
            <a:off x="4500563" y="5718175"/>
            <a:ext cx="2052637" cy="806450"/>
          </a:xfrm>
          <a:prstGeom prst="rect">
            <a:avLst/>
          </a:prstGeom>
          <a:noFill/>
          <a:ln w="9525">
            <a:noFill/>
            <a:miter lim="800000"/>
            <a:headEnd/>
            <a:tailEnd/>
          </a:ln>
        </p:spPr>
      </p:pic>
      <p:sp>
        <p:nvSpPr>
          <p:cNvPr id="2" name="Title 1"/>
          <p:cNvSpPr>
            <a:spLocks noGrp="1"/>
          </p:cNvSpPr>
          <p:nvPr>
            <p:ph type="title"/>
          </p:nvPr>
        </p:nvSpPr>
        <p:spPr>
          <a:xfrm>
            <a:off x="899591" y="980630"/>
            <a:ext cx="1440383" cy="1872306"/>
          </a:xfrm>
        </p:spPr>
        <p:txBody>
          <a:bodyPr anchor="t"/>
          <a:lstStyle>
            <a:lvl1pPr indent="-457200" algn="l" defTabSz="457200" rtl="0" fontAlgn="auto">
              <a:spcBef>
                <a:spcPts val="0"/>
              </a:spcBef>
              <a:spcAft>
                <a:spcPts val="0"/>
              </a:spcAft>
              <a:defRPr lang="en-US" sz="11000" b="0" kern="1200" dirty="0">
                <a:solidFill>
                  <a:srgbClr val="004712"/>
                </a:solidFill>
                <a:latin typeface="Arial" pitchFamily="34" charset="0"/>
                <a:ea typeface="+mn-ea"/>
                <a:cs typeface="Arial" pitchFamily="34" charset="0"/>
              </a:defRPr>
            </a:lvl1p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2568997" y="1268760"/>
            <a:ext cx="5963443" cy="2592386"/>
          </a:xfrm>
        </p:spPr>
        <p:txBody>
          <a:bodyPr anchor="ctr"/>
          <a:lstStyle>
            <a:lvl1pPr marL="0" indent="-457200" algn="l" defTabSz="457200" rtl="0" fontAlgn="auto">
              <a:spcBef>
                <a:spcPts val="0"/>
              </a:spcBef>
              <a:spcAft>
                <a:spcPts val="0"/>
              </a:spcAft>
              <a:buNone/>
              <a:defRPr lang="es-ES_tradnl" sz="4400" b="1" kern="1200" dirty="0" smtClean="0">
                <a:solidFill>
                  <a:schemeClr val="bg1"/>
                </a:solidFill>
                <a:latin typeface="Arial" pitchFamily="34" charset="0"/>
                <a:ea typeface="+mn-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0" name="Date Placeholder 3"/>
          <p:cNvSpPr>
            <a:spLocks noGrp="1"/>
          </p:cNvSpPr>
          <p:nvPr>
            <p:ph type="dt" sz="half" idx="10"/>
          </p:nvPr>
        </p:nvSpPr>
        <p:spPr/>
        <p:txBody>
          <a:bodyPr/>
          <a:lstStyle>
            <a:lvl1pPr>
              <a:defRPr/>
            </a:lvl1pPr>
          </a:lstStyle>
          <a:p>
            <a:pPr>
              <a:defRPr/>
            </a:pPr>
            <a:fld id="{42B837AB-656B-4622-9C3A-FC8167148ACD}" type="datetimeFigureOut">
              <a:rPr lang="en-US"/>
              <a:pPr>
                <a:defRPr/>
              </a:pPr>
              <a:t>5/6/2019</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1083D239-387C-4B8C-910C-C386EE5A2656}" type="slidenum">
              <a:rPr lang="en-US"/>
              <a:pPr>
                <a:defRPr/>
              </a:pPr>
              <a:t>‹Nº›</a:t>
            </a:fld>
            <a:endParaRPr lang="en-US"/>
          </a:p>
        </p:txBody>
      </p:sp>
      <p:pic>
        <p:nvPicPr>
          <p:cNvPr id="13" name="Picture 11" descr="Picture 7.png"/>
          <p:cNvPicPr>
            <a:picLocks noChangeAspect="1"/>
          </p:cNvPicPr>
          <p:nvPr userDrawn="1"/>
        </p:nvPicPr>
        <p:blipFill>
          <a:blip r:embed="rId5"/>
          <a:srcRect/>
          <a:stretch>
            <a:fillRect/>
          </a:stretch>
        </p:blipFill>
        <p:spPr bwMode="auto">
          <a:xfrm>
            <a:off x="381000" y="5791200"/>
            <a:ext cx="1598712" cy="7056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userDrawn="1"/>
        </p:nvSpPr>
        <p:spPr>
          <a:xfrm>
            <a:off x="0" y="0"/>
            <a:ext cx="9144000" cy="908050"/>
          </a:xfrm>
          <a:prstGeom prst="rect">
            <a:avLst/>
          </a:prstGeom>
          <a:solidFill>
            <a:srgbClr val="DFE8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0" descr="LOGO CREAF.png"/>
          <p:cNvPicPr>
            <a:picLocks noChangeAspect="1"/>
          </p:cNvPicPr>
          <p:nvPr userDrawn="1"/>
        </p:nvPicPr>
        <p:blipFill>
          <a:blip r:embed="rId2"/>
          <a:srcRect/>
          <a:stretch>
            <a:fillRect/>
          </a:stretch>
        </p:blipFill>
        <p:spPr bwMode="auto">
          <a:xfrm>
            <a:off x="7413625" y="284163"/>
            <a:ext cx="1379538" cy="511175"/>
          </a:xfrm>
          <a:prstGeom prst="rect">
            <a:avLst/>
          </a:prstGeom>
          <a:noFill/>
          <a:ln w="9525">
            <a:noFill/>
            <a:miter lim="800000"/>
            <a:headEnd/>
            <a:tailEnd/>
          </a:ln>
        </p:spPr>
      </p:pic>
      <p:sp>
        <p:nvSpPr>
          <p:cNvPr id="2" name="Title 1"/>
          <p:cNvSpPr>
            <a:spLocks noGrp="1"/>
          </p:cNvSpPr>
          <p:nvPr>
            <p:ph type="title"/>
          </p:nvPr>
        </p:nvSpPr>
        <p:spPr>
          <a:xfrm>
            <a:off x="611560" y="356171"/>
            <a:ext cx="6802065" cy="768573"/>
          </a:xfrm>
          <a:noFill/>
          <a:ln>
            <a:noFill/>
          </a:ln>
        </p:spPr>
        <p:txBody>
          <a:bodyPr anchor="t">
            <a:noAutofit/>
          </a:bodyPr>
          <a:lstStyle>
            <a:lvl1pPr algn="l" defTabSz="457200" rtl="0" eaLnBrk="1" fontAlgn="base" hangingPunct="1">
              <a:spcBef>
                <a:spcPct val="0"/>
              </a:spcBef>
              <a:spcAft>
                <a:spcPct val="0"/>
              </a:spcAft>
              <a:defRPr lang="en-US" sz="3200" b="1" i="1" kern="1200" spc="-70">
                <a:solidFill>
                  <a:srgbClr val="006600"/>
                </a:solidFill>
                <a:latin typeface="Georgia" pitchFamily="18" charset="0"/>
                <a:ea typeface="+mn-ea"/>
                <a:cs typeface="Times New Roman" pitchFamily="18" charset="0"/>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Master</a:t>
            </a:r>
            <a:r>
              <a:rPr lang="es-ES_tradnl" dirty="0" smtClean="0"/>
              <a:t> </a:t>
            </a:r>
            <a:r>
              <a:rPr lang="es-ES_tradnl" dirty="0" err="1" smtClean="0"/>
              <a:t>title</a:t>
            </a:r>
            <a:r>
              <a:rPr lang="es-ES_tradnl" dirty="0" smtClean="0"/>
              <a:t> </a:t>
            </a:r>
            <a:r>
              <a:rPr lang="es-ES_tradnl" dirty="0" err="1" smtClean="0"/>
              <a:t>style</a:t>
            </a:r>
            <a:endParaRPr lang="en-US" dirty="0"/>
          </a:p>
        </p:txBody>
      </p:sp>
      <p:sp>
        <p:nvSpPr>
          <p:cNvPr id="3" name="Content Placeholder 2"/>
          <p:cNvSpPr>
            <a:spLocks noGrp="1"/>
          </p:cNvSpPr>
          <p:nvPr>
            <p:ph idx="1"/>
          </p:nvPr>
        </p:nvSpPr>
        <p:spPr>
          <a:xfrm>
            <a:off x="457200" y="1340768"/>
            <a:ext cx="8229600" cy="5015582"/>
          </a:xfrm>
        </p:spPr>
        <p:txBody>
          <a:bodyPr>
            <a:normAutofit/>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Master</a:t>
            </a:r>
            <a:r>
              <a:rPr lang="es-ES_tradnl" dirty="0" smtClean="0"/>
              <a:t>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6" name="Date Placeholder 3"/>
          <p:cNvSpPr>
            <a:spLocks noGrp="1"/>
          </p:cNvSpPr>
          <p:nvPr>
            <p:ph type="dt" sz="half" idx="10"/>
          </p:nvPr>
        </p:nvSpPr>
        <p:spPr/>
        <p:txBody>
          <a:bodyPr/>
          <a:lstStyle>
            <a:lvl1pPr>
              <a:defRPr/>
            </a:lvl1pPr>
          </a:lstStyle>
          <a:p>
            <a:pPr>
              <a:defRPr/>
            </a:pPr>
            <a:fld id="{2C1BFA73-B1DB-45F8-AEB8-84F471BD130D}" type="datetimeFigureOut">
              <a:rPr lang="en-US"/>
              <a:pPr>
                <a:defRPr/>
              </a:pPr>
              <a:t>5/5/2019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A81FCFF-5F49-41C2-AAFB-F8EDFBCACDB2}"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ntinguts">
    <p:spTree>
      <p:nvGrpSpPr>
        <p:cNvPr id="1" name=""/>
        <p:cNvGrpSpPr/>
        <p:nvPr/>
      </p:nvGrpSpPr>
      <p:grpSpPr>
        <a:xfrm>
          <a:off x="0" y="0"/>
          <a:ext cx="0" cy="0"/>
          <a:chOff x="0" y="0"/>
          <a:chExt cx="0" cy="0"/>
        </a:xfrm>
      </p:grpSpPr>
      <p:sp>
        <p:nvSpPr>
          <p:cNvPr id="4" name="Rectangle 6"/>
          <p:cNvSpPr/>
          <p:nvPr userDrawn="1"/>
        </p:nvSpPr>
        <p:spPr>
          <a:xfrm>
            <a:off x="0" y="0"/>
            <a:ext cx="9144000" cy="908050"/>
          </a:xfrm>
          <a:prstGeom prst="rect">
            <a:avLst/>
          </a:prstGeom>
          <a:solidFill>
            <a:srgbClr val="DFE8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11560" y="356171"/>
            <a:ext cx="6802065" cy="768573"/>
          </a:xfrm>
          <a:noFill/>
          <a:ln>
            <a:noFill/>
          </a:ln>
        </p:spPr>
        <p:txBody>
          <a:bodyPr anchor="t">
            <a:noAutofit/>
          </a:bodyPr>
          <a:lstStyle>
            <a:lvl1pPr algn="l" defTabSz="457200" rtl="0" eaLnBrk="1" fontAlgn="base" hangingPunct="1">
              <a:spcBef>
                <a:spcPct val="0"/>
              </a:spcBef>
              <a:spcAft>
                <a:spcPct val="0"/>
              </a:spcAft>
              <a:defRPr lang="en-US" sz="3200" b="1" i="1" kern="1200" spc="-70">
                <a:solidFill>
                  <a:srgbClr val="006600"/>
                </a:solidFill>
                <a:latin typeface="Georgia" pitchFamily="18" charset="0"/>
                <a:ea typeface="+mn-ea"/>
                <a:cs typeface="Times New Roman" pitchFamily="18" charset="0"/>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Master</a:t>
            </a:r>
            <a:r>
              <a:rPr lang="es-ES_tradnl" dirty="0" smtClean="0"/>
              <a:t> </a:t>
            </a:r>
            <a:r>
              <a:rPr lang="es-ES_tradnl" dirty="0" err="1" smtClean="0"/>
              <a:t>title</a:t>
            </a:r>
            <a:r>
              <a:rPr lang="es-ES_tradnl" dirty="0" smtClean="0"/>
              <a:t> </a:t>
            </a:r>
            <a:r>
              <a:rPr lang="es-ES_tradnl" dirty="0" err="1" smtClean="0"/>
              <a:t>style</a:t>
            </a:r>
            <a:endParaRPr lang="en-US" dirty="0"/>
          </a:p>
        </p:txBody>
      </p:sp>
      <p:sp>
        <p:nvSpPr>
          <p:cNvPr id="6" name="Date Placeholder 3"/>
          <p:cNvSpPr>
            <a:spLocks noGrp="1"/>
          </p:cNvSpPr>
          <p:nvPr>
            <p:ph type="dt" sz="half" idx="10"/>
          </p:nvPr>
        </p:nvSpPr>
        <p:spPr/>
        <p:txBody>
          <a:bodyPr/>
          <a:lstStyle>
            <a:lvl1pPr>
              <a:defRPr/>
            </a:lvl1pPr>
          </a:lstStyle>
          <a:p>
            <a:pPr>
              <a:defRPr/>
            </a:pPr>
            <a:fld id="{87E1BF86-8613-49E6-BDAC-D4C0B363A40C}" type="datetimeFigureOut">
              <a:rPr lang="en-US"/>
              <a:pPr>
                <a:defRPr/>
              </a:pPr>
              <a:t>5/5/2019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62CFF6B-5260-46FD-9DF7-7AA1F74268AA}" type="slidenum">
              <a:rPr lang="en-US"/>
              <a:pPr>
                <a:defRPr/>
              </a:pPr>
              <a:t>‹Nº›</a:t>
            </a:fld>
            <a:endParaRPr lang="en-US"/>
          </a:p>
        </p:txBody>
      </p:sp>
      <p:sp>
        <p:nvSpPr>
          <p:cNvPr id="9"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Master</a:t>
            </a:r>
            <a:r>
              <a:rPr lang="es-ES_tradnl" dirty="0" smtClean="0"/>
              <a:t>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10"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Master</a:t>
            </a:r>
            <a:r>
              <a:rPr lang="es-ES_tradnl" dirty="0" smtClean="0"/>
              <a:t>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pic>
        <p:nvPicPr>
          <p:cNvPr id="11" name="Picture 10" descr="LOGO CREAF.png"/>
          <p:cNvPicPr>
            <a:picLocks noChangeAspect="1"/>
          </p:cNvPicPr>
          <p:nvPr userDrawn="1"/>
        </p:nvPicPr>
        <p:blipFill>
          <a:blip r:embed="rId2"/>
          <a:srcRect/>
          <a:stretch>
            <a:fillRect/>
          </a:stretch>
        </p:blipFill>
        <p:spPr bwMode="auto">
          <a:xfrm>
            <a:off x="7413625" y="284163"/>
            <a:ext cx="1379538" cy="5111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continguts">
    <p:spTree>
      <p:nvGrpSpPr>
        <p:cNvPr id="1" name=""/>
        <p:cNvGrpSpPr/>
        <p:nvPr/>
      </p:nvGrpSpPr>
      <p:grpSpPr>
        <a:xfrm>
          <a:off x="0" y="0"/>
          <a:ext cx="0" cy="0"/>
          <a:chOff x="0" y="0"/>
          <a:chExt cx="0" cy="0"/>
        </a:xfrm>
      </p:grpSpPr>
      <p:sp>
        <p:nvSpPr>
          <p:cNvPr id="5" name="Rectangle 6"/>
          <p:cNvSpPr/>
          <p:nvPr userDrawn="1"/>
        </p:nvSpPr>
        <p:spPr>
          <a:xfrm>
            <a:off x="0" y="0"/>
            <a:ext cx="9144000" cy="908050"/>
          </a:xfrm>
          <a:prstGeom prst="rect">
            <a:avLst/>
          </a:prstGeom>
          <a:solidFill>
            <a:srgbClr val="DFE8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0" descr="LOGO CREAF.png"/>
          <p:cNvPicPr>
            <a:picLocks noChangeAspect="1"/>
          </p:cNvPicPr>
          <p:nvPr userDrawn="1"/>
        </p:nvPicPr>
        <p:blipFill>
          <a:blip r:embed="rId2"/>
          <a:srcRect/>
          <a:stretch>
            <a:fillRect/>
          </a:stretch>
        </p:blipFill>
        <p:spPr bwMode="auto">
          <a:xfrm>
            <a:off x="7413625" y="284163"/>
            <a:ext cx="1379538" cy="511175"/>
          </a:xfrm>
          <a:prstGeom prst="rect">
            <a:avLst/>
          </a:prstGeom>
          <a:noFill/>
          <a:ln w="9525">
            <a:noFill/>
            <a:miter lim="800000"/>
            <a:headEnd/>
            <a:tailEnd/>
          </a:ln>
        </p:spPr>
      </p:pic>
      <p:sp>
        <p:nvSpPr>
          <p:cNvPr id="3" name="Content Placeholder 2"/>
          <p:cNvSpPr>
            <a:spLocks noGrp="1"/>
          </p:cNvSpPr>
          <p:nvPr>
            <p:ph sz="half" idx="1"/>
          </p:nvPr>
        </p:nvSpPr>
        <p:spPr>
          <a:xfrm>
            <a:off x="457200" y="1052736"/>
            <a:ext cx="4038600" cy="25202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Master</a:t>
            </a:r>
            <a:r>
              <a:rPr lang="es-ES_tradnl" dirty="0" smtClean="0"/>
              <a:t>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4" name="Content Placeholder 3"/>
          <p:cNvSpPr>
            <a:spLocks noGrp="1"/>
          </p:cNvSpPr>
          <p:nvPr>
            <p:ph sz="half" idx="2"/>
          </p:nvPr>
        </p:nvSpPr>
        <p:spPr>
          <a:xfrm>
            <a:off x="4648200" y="1052736"/>
            <a:ext cx="4038600" cy="25202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9" name="Title 1"/>
          <p:cNvSpPr>
            <a:spLocks noGrp="1"/>
          </p:cNvSpPr>
          <p:nvPr>
            <p:ph type="title"/>
          </p:nvPr>
        </p:nvSpPr>
        <p:spPr>
          <a:xfrm>
            <a:off x="611560" y="356171"/>
            <a:ext cx="6802065" cy="551879"/>
          </a:xfrm>
          <a:noFill/>
          <a:ln>
            <a:noFill/>
          </a:ln>
        </p:spPr>
        <p:txBody>
          <a:bodyPr>
            <a:noAutofit/>
          </a:bodyPr>
          <a:lstStyle>
            <a:lvl1pPr algn="l" defTabSz="457200" rtl="0" eaLnBrk="1" fontAlgn="base" hangingPunct="1">
              <a:spcBef>
                <a:spcPct val="0"/>
              </a:spcBef>
              <a:spcAft>
                <a:spcPct val="0"/>
              </a:spcAft>
              <a:defRPr lang="en-US" sz="3200" b="1" i="1" kern="1200" spc="-70">
                <a:solidFill>
                  <a:srgbClr val="006600"/>
                </a:solidFill>
                <a:latin typeface="Georgia" pitchFamily="18" charset="0"/>
                <a:ea typeface="+mn-ea"/>
                <a:cs typeface="Times New Roman" pitchFamily="18" charset="0"/>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Master</a:t>
            </a:r>
            <a:r>
              <a:rPr lang="es-ES_tradnl" dirty="0" smtClean="0"/>
              <a:t> </a:t>
            </a:r>
            <a:r>
              <a:rPr lang="es-ES_tradnl" dirty="0" err="1" smtClean="0"/>
              <a:t>title</a:t>
            </a:r>
            <a:r>
              <a:rPr lang="es-ES_tradnl" dirty="0" smtClean="0"/>
              <a:t> </a:t>
            </a:r>
            <a:r>
              <a:rPr lang="es-ES_tradnl" dirty="0" err="1" smtClean="0"/>
              <a:t>style</a:t>
            </a:r>
            <a:endParaRPr lang="en-US" dirty="0"/>
          </a:p>
        </p:txBody>
      </p:sp>
      <p:sp>
        <p:nvSpPr>
          <p:cNvPr id="7" name="Date Placeholder 3"/>
          <p:cNvSpPr>
            <a:spLocks noGrp="1"/>
          </p:cNvSpPr>
          <p:nvPr>
            <p:ph type="dt" sz="half" idx="10"/>
          </p:nvPr>
        </p:nvSpPr>
        <p:spPr/>
        <p:txBody>
          <a:bodyPr/>
          <a:lstStyle>
            <a:lvl1pPr>
              <a:defRPr/>
            </a:lvl1pPr>
          </a:lstStyle>
          <a:p>
            <a:pPr>
              <a:defRPr/>
            </a:pPr>
            <a:fld id="{6FF49E21-2A78-4C74-8C9D-ABD8F52C9A52}" type="datetimeFigureOut">
              <a:rPr lang="en-US"/>
              <a:pPr>
                <a:defRPr/>
              </a:pPr>
              <a:t>5/5/2019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34CEAF7B-B0F0-4864-B555-C9D8592F23FE}" type="slidenum">
              <a:rPr lang="en-US"/>
              <a:pPr>
                <a:defRPr/>
              </a:pPr>
              <a:t>‹Nº›</a:t>
            </a:fld>
            <a:endParaRPr lang="en-US"/>
          </a:p>
        </p:txBody>
      </p:sp>
      <p:sp>
        <p:nvSpPr>
          <p:cNvPr id="12" name="11 Marcador de contenido"/>
          <p:cNvSpPr>
            <a:spLocks noGrp="1"/>
          </p:cNvSpPr>
          <p:nvPr>
            <p:ph sz="quarter" idx="13"/>
          </p:nvPr>
        </p:nvSpPr>
        <p:spPr>
          <a:xfrm>
            <a:off x="457200" y="3789040"/>
            <a:ext cx="4038600" cy="2567310"/>
          </a:xfrm>
        </p:spPr>
        <p:txBody>
          <a:bodyPr/>
          <a:lstStyle>
            <a:lvl1pPr>
              <a:defRPr sz="2800"/>
            </a:lvl1pPr>
            <a:lvl2pPr>
              <a:defRPr sz="2400"/>
            </a:lvl2pPr>
            <a:lvl3pPr>
              <a:defRPr sz="2000"/>
            </a:lvl3pPr>
            <a:lvl4pPr>
              <a:defRPr sz="1800"/>
            </a:lvl4pPr>
            <a:lvl5pPr>
              <a:defRPr sz="18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ca-ES" dirty="0"/>
          </a:p>
        </p:txBody>
      </p:sp>
      <p:sp>
        <p:nvSpPr>
          <p:cNvPr id="14" name="13 Marcador de contenido"/>
          <p:cNvSpPr>
            <a:spLocks noGrp="1"/>
          </p:cNvSpPr>
          <p:nvPr>
            <p:ph sz="quarter" idx="14"/>
          </p:nvPr>
        </p:nvSpPr>
        <p:spPr>
          <a:xfrm>
            <a:off x="4648200" y="3789040"/>
            <a:ext cx="4038600" cy="2567310"/>
          </a:xfrm>
        </p:spPr>
        <p:txBody>
          <a:bodyPr/>
          <a:lstStyle>
            <a:lvl1pPr>
              <a:defRPr sz="2800"/>
            </a:lvl1pPr>
            <a:lvl2pPr>
              <a:defRPr sz="2400"/>
            </a:lvl2pPr>
            <a:lvl3pPr>
              <a:defRPr sz="2000"/>
            </a:lvl3pPr>
            <a:lvl4pPr>
              <a:defRPr sz="1800"/>
            </a:lvl4pPr>
            <a:lvl5pPr>
              <a:defRPr sz="18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ca-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Title 1"/>
          <p:cNvSpPr>
            <a:spLocks noGrp="1"/>
          </p:cNvSpPr>
          <p:nvPr>
            <p:ph type="title"/>
          </p:nvPr>
        </p:nvSpPr>
        <p:spPr>
          <a:xfrm>
            <a:off x="611560" y="356171"/>
            <a:ext cx="6802065" cy="624557"/>
          </a:xfrm>
          <a:noFill/>
          <a:ln>
            <a:noFill/>
          </a:ln>
        </p:spPr>
        <p:txBody>
          <a:bodyPr>
            <a:normAutofit/>
          </a:bodyPr>
          <a:lstStyle>
            <a:lvl1pPr algn="l" defTabSz="457200" rtl="0" eaLnBrk="1" fontAlgn="base" hangingPunct="1">
              <a:spcBef>
                <a:spcPct val="0"/>
              </a:spcBef>
              <a:spcAft>
                <a:spcPct val="0"/>
              </a:spcAft>
              <a:defRPr lang="en-US" sz="3200" b="1" i="1" kern="1200" spc="-70">
                <a:solidFill>
                  <a:srgbClr val="006600"/>
                </a:solidFill>
                <a:latin typeface="Georgia" pitchFamily="18" charset="0"/>
                <a:ea typeface="+mn-ea"/>
                <a:cs typeface="Times New Roman" pitchFamily="18" charset="0"/>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Master</a:t>
            </a:r>
            <a:r>
              <a:rPr lang="es-ES_tradnl" dirty="0" smtClean="0"/>
              <a:t> </a:t>
            </a:r>
            <a:r>
              <a:rPr lang="es-ES_tradnl" dirty="0" err="1" smtClean="0"/>
              <a:t>title</a:t>
            </a:r>
            <a:r>
              <a:rPr lang="es-ES_tradnl" dirty="0" smtClean="0"/>
              <a:t> </a:t>
            </a:r>
            <a:r>
              <a:rPr lang="es-ES_tradnl" dirty="0" err="1" smtClean="0"/>
              <a:t>style</a:t>
            </a:r>
            <a:endParaRPr lang="en-US" dirty="0"/>
          </a:p>
        </p:txBody>
      </p:sp>
      <p:sp>
        <p:nvSpPr>
          <p:cNvPr id="7" name="Date Placeholder 3"/>
          <p:cNvSpPr>
            <a:spLocks noGrp="1"/>
          </p:cNvSpPr>
          <p:nvPr>
            <p:ph type="dt" sz="half" idx="10"/>
          </p:nvPr>
        </p:nvSpPr>
        <p:spPr/>
        <p:txBody>
          <a:bodyPr/>
          <a:lstStyle>
            <a:lvl1pPr>
              <a:defRPr/>
            </a:lvl1pPr>
          </a:lstStyle>
          <a:p>
            <a:pPr>
              <a:defRPr/>
            </a:pPr>
            <a:fld id="{937DCCCC-BAE4-4A23-9638-047CBEF89A21}" type="datetimeFigureOut">
              <a:rPr lang="en-US"/>
              <a:pPr>
                <a:defRPr/>
              </a:pPr>
              <a:t>5/5/2019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0EAD854E-39E0-4F81-BFF7-F047E4F66E79}" type="slidenum">
              <a:rPr lang="en-US"/>
              <a:pPr>
                <a:defRPr/>
              </a:pPr>
              <a:t>‹Nº›</a:t>
            </a:fld>
            <a:endParaRPr lang="en-US"/>
          </a:p>
        </p:txBody>
      </p:sp>
      <p:pic>
        <p:nvPicPr>
          <p:cNvPr id="11" name="2 Imagen" descr="LOGO_CREAF_PERFILAT.gif"/>
          <p:cNvPicPr>
            <a:picLocks noChangeAspect="1"/>
          </p:cNvPicPr>
          <p:nvPr userDrawn="1"/>
        </p:nvPicPr>
        <p:blipFill>
          <a:blip r:embed="rId2"/>
          <a:srcRect/>
          <a:stretch>
            <a:fillRect/>
          </a:stretch>
        </p:blipFill>
        <p:spPr bwMode="auto">
          <a:xfrm>
            <a:off x="7667625" y="188913"/>
            <a:ext cx="1368425" cy="585787"/>
          </a:xfrm>
          <a:prstGeom prst="rect">
            <a:avLst/>
          </a:prstGeom>
          <a:noFill/>
          <a:ln w="9525">
            <a:noFill/>
            <a:miter lim="800000"/>
            <a:headEnd/>
            <a:tailEnd/>
          </a:ln>
        </p:spPr>
      </p:pic>
      <p:sp>
        <p:nvSpPr>
          <p:cNvPr id="13" name="4 Marcador de contenido"/>
          <p:cNvSpPr>
            <a:spLocks noGrp="1"/>
          </p:cNvSpPr>
          <p:nvPr>
            <p:ph sz="quarter" idx="13"/>
          </p:nvPr>
        </p:nvSpPr>
        <p:spPr>
          <a:xfrm>
            <a:off x="395536" y="1124744"/>
            <a:ext cx="8496944" cy="5113040"/>
          </a:xfrm>
          <a:prstGeom prst="rect">
            <a:avLst/>
          </a:prstGeom>
        </p:spPr>
        <p:txBody>
          <a:bodyPr>
            <a:normAutofit/>
          </a:bodyPr>
          <a:lstStyle/>
          <a:p>
            <a:pPr lvl="0"/>
            <a:r>
              <a:rPr lang="ca-ES" noProof="0" dirty="0" err="1" smtClean="0"/>
              <a:t>Haga</a:t>
            </a:r>
            <a:r>
              <a:rPr lang="ca-ES" noProof="0" dirty="0" smtClean="0"/>
              <a:t> clic para modificar el estilo de </a:t>
            </a:r>
            <a:r>
              <a:rPr lang="ca-ES" noProof="0" dirty="0" err="1" smtClean="0"/>
              <a:t>texto</a:t>
            </a:r>
            <a:r>
              <a:rPr lang="ca-ES" noProof="0" dirty="0" smtClean="0"/>
              <a:t> del </a:t>
            </a:r>
            <a:r>
              <a:rPr lang="ca-ES" noProof="0" dirty="0" err="1" smtClean="0"/>
              <a:t>patrón</a:t>
            </a:r>
            <a:endParaRPr lang="ca-ES" noProof="0" dirty="0" smtClean="0"/>
          </a:p>
          <a:p>
            <a:pPr lvl="1"/>
            <a:r>
              <a:rPr lang="ca-ES" noProof="0" dirty="0" err="1" smtClean="0"/>
              <a:t>Segundo</a:t>
            </a:r>
            <a:r>
              <a:rPr lang="ca-ES" noProof="0" dirty="0" smtClean="0"/>
              <a:t> </a:t>
            </a:r>
            <a:r>
              <a:rPr lang="ca-ES" noProof="0" dirty="0" err="1" smtClean="0"/>
              <a:t>nivel</a:t>
            </a:r>
            <a:endParaRPr lang="ca-ES" noProof="0" dirty="0" smtClean="0"/>
          </a:p>
          <a:p>
            <a:pPr lvl="2"/>
            <a:r>
              <a:rPr lang="ca-ES" noProof="0" dirty="0" smtClean="0"/>
              <a:t>Tercer </a:t>
            </a:r>
            <a:r>
              <a:rPr lang="ca-ES" noProof="0" dirty="0" err="1" smtClean="0"/>
              <a:t>nivel</a:t>
            </a:r>
            <a:endParaRPr lang="ca-ES" noProof="0" dirty="0" smtClean="0"/>
          </a:p>
          <a:p>
            <a:pPr lvl="3"/>
            <a:r>
              <a:rPr lang="ca-ES" noProof="0" dirty="0" err="1" smtClean="0"/>
              <a:t>Cuarto</a:t>
            </a:r>
            <a:r>
              <a:rPr lang="ca-ES" noProof="0" dirty="0" smtClean="0"/>
              <a:t> </a:t>
            </a:r>
            <a:r>
              <a:rPr lang="ca-ES" noProof="0" dirty="0" err="1" smtClean="0"/>
              <a:t>nivel</a:t>
            </a:r>
            <a:endParaRPr lang="ca-ES" noProof="0" dirty="0" smtClean="0"/>
          </a:p>
          <a:p>
            <a:pPr lvl="4"/>
            <a:r>
              <a:rPr lang="ca-ES" noProof="0" dirty="0" smtClean="0"/>
              <a:t>Quinto </a:t>
            </a:r>
            <a:r>
              <a:rPr lang="ca-ES" noProof="0" dirty="0" err="1" smtClean="0"/>
              <a:t>nivel</a:t>
            </a:r>
            <a:endParaRPr lang="ca-E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0" y="0"/>
            <a:ext cx="9144000" cy="908050"/>
          </a:xfrm>
          <a:prstGeom prst="rect">
            <a:avLst/>
          </a:prstGeom>
          <a:solidFill>
            <a:srgbClr val="DFE8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0" descr="LOGO CREAF.png"/>
          <p:cNvPicPr>
            <a:picLocks noChangeAspect="1"/>
          </p:cNvPicPr>
          <p:nvPr userDrawn="1"/>
        </p:nvPicPr>
        <p:blipFill>
          <a:blip r:embed="rId2"/>
          <a:srcRect/>
          <a:stretch>
            <a:fillRect/>
          </a:stretch>
        </p:blipFill>
        <p:spPr bwMode="auto">
          <a:xfrm>
            <a:off x="7413625" y="284163"/>
            <a:ext cx="1379538" cy="511175"/>
          </a:xfrm>
          <a:prstGeom prst="rect">
            <a:avLst/>
          </a:prstGeom>
          <a:noFill/>
          <a:ln w="9525">
            <a:noFill/>
            <a:miter lim="800000"/>
            <a:headEnd/>
            <a:tailEnd/>
          </a:ln>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Master</a:t>
            </a:r>
            <a:r>
              <a:rPr lang="es-ES_tradnl" dirty="0" smtClean="0"/>
              <a:t>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11" name="Title 1"/>
          <p:cNvSpPr>
            <a:spLocks noGrp="1"/>
          </p:cNvSpPr>
          <p:nvPr>
            <p:ph type="title"/>
          </p:nvPr>
        </p:nvSpPr>
        <p:spPr>
          <a:xfrm>
            <a:off x="611560" y="356171"/>
            <a:ext cx="6802065" cy="1056605"/>
          </a:xfrm>
          <a:noFill/>
          <a:ln>
            <a:noFill/>
          </a:ln>
        </p:spPr>
        <p:txBody>
          <a:bodyPr>
            <a:normAutofit/>
          </a:bodyPr>
          <a:lstStyle>
            <a:lvl1pPr algn="l" defTabSz="457200" rtl="0" eaLnBrk="1" fontAlgn="base" hangingPunct="1">
              <a:spcBef>
                <a:spcPct val="0"/>
              </a:spcBef>
              <a:spcAft>
                <a:spcPct val="0"/>
              </a:spcAft>
              <a:defRPr lang="en-US" sz="3600" b="1" i="1" kern="1200" spc="-70">
                <a:solidFill>
                  <a:srgbClr val="006600"/>
                </a:solidFill>
                <a:latin typeface="Georgia" pitchFamily="18" charset="0"/>
                <a:ea typeface="+mn-ea"/>
                <a:cs typeface="Times New Roman" pitchFamily="18" charset="0"/>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Master</a:t>
            </a:r>
            <a:r>
              <a:rPr lang="es-ES_tradnl" dirty="0" smtClean="0"/>
              <a:t> </a:t>
            </a:r>
            <a:r>
              <a:rPr lang="es-ES_tradnl" dirty="0" err="1" smtClean="0"/>
              <a:t>title</a:t>
            </a:r>
            <a:r>
              <a:rPr lang="es-ES_tradnl" dirty="0" smtClean="0"/>
              <a:t> </a:t>
            </a:r>
            <a:r>
              <a:rPr lang="es-ES_tradnl" dirty="0" err="1" smtClean="0"/>
              <a:t>style</a:t>
            </a:r>
            <a:endParaRPr lang="en-US" dirty="0"/>
          </a:p>
        </p:txBody>
      </p:sp>
      <p:sp>
        <p:nvSpPr>
          <p:cNvPr id="9" name="Date Placeholder 3"/>
          <p:cNvSpPr>
            <a:spLocks noGrp="1"/>
          </p:cNvSpPr>
          <p:nvPr>
            <p:ph type="dt" sz="half" idx="10"/>
          </p:nvPr>
        </p:nvSpPr>
        <p:spPr/>
        <p:txBody>
          <a:bodyPr/>
          <a:lstStyle>
            <a:lvl1pPr>
              <a:defRPr/>
            </a:lvl1pPr>
          </a:lstStyle>
          <a:p>
            <a:pPr>
              <a:defRPr/>
            </a:pPr>
            <a:fld id="{CB2AA435-D26E-4C2F-B9CC-D279004E276E}" type="datetimeFigureOut">
              <a:rPr lang="en-US"/>
              <a:pPr>
                <a:defRPr/>
              </a:pPr>
              <a:t>5/5/2019</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A1C36A38-8650-4586-AA01-ACE368DA4351}"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350E24-F8F1-4783-95A1-B2EE515FA247}" type="datetimeFigureOut">
              <a:rPr lang="en-US"/>
              <a:pPr>
                <a:defRPr/>
              </a:pPr>
              <a:t>5/5/2019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1BD486-9956-4153-987F-BCB835064020}"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n blanco">
    <p:spTree>
      <p:nvGrpSpPr>
        <p:cNvPr id="1" name=""/>
        <p:cNvGrpSpPr/>
        <p:nvPr/>
      </p:nvGrpSpPr>
      <p:grpSpPr>
        <a:xfrm>
          <a:off x="0" y="0"/>
          <a:ext cx="0" cy="0"/>
          <a:chOff x="0" y="0"/>
          <a:chExt cx="0" cy="0"/>
        </a:xfrm>
      </p:grpSpPr>
      <p:pic>
        <p:nvPicPr>
          <p:cNvPr id="2" name="2 Imagen" descr="LOGO_CREAF_PERFILAT.gif"/>
          <p:cNvPicPr>
            <a:picLocks noChangeAspect="1"/>
          </p:cNvPicPr>
          <p:nvPr userDrawn="1"/>
        </p:nvPicPr>
        <p:blipFill>
          <a:blip r:embed="rId2" cstate="print"/>
          <a:srcRect/>
          <a:stretch>
            <a:fillRect/>
          </a:stretch>
        </p:blipFill>
        <p:spPr bwMode="auto">
          <a:xfrm>
            <a:off x="7667625" y="188913"/>
            <a:ext cx="1368425" cy="585787"/>
          </a:xfrm>
          <a:prstGeom prst="rect">
            <a:avLst/>
          </a:prstGeom>
          <a:noFill/>
          <a:ln w="9525">
            <a:noFill/>
            <a:miter lim="800000"/>
            <a:headEnd/>
            <a:tailEnd/>
          </a:ln>
        </p:spPr>
      </p:pic>
      <p:sp>
        <p:nvSpPr>
          <p:cNvPr id="3" name="2 Marcador de pie de página"/>
          <p:cNvSpPr>
            <a:spLocks noGrp="1"/>
          </p:cNvSpPr>
          <p:nvPr>
            <p:ph type="ftr" sz="quarter" idx="10"/>
          </p:nvPr>
        </p:nvSpPr>
        <p:spPr>
          <a:xfrm>
            <a:off x="3124200" y="6237312"/>
            <a:ext cx="2895600" cy="365125"/>
          </a:xfrm>
        </p:spPr>
        <p:txBody>
          <a:bodyPr/>
          <a:lstStyle>
            <a:lvl1pPr>
              <a:defRPr/>
            </a:lvl1pPr>
          </a:lstStyle>
          <a:p>
            <a:pPr>
              <a:defRPr/>
            </a:pPr>
            <a:r>
              <a:rPr lang="es-ES" dirty="0"/>
              <a:t>www.creaf.cat</a:t>
            </a:r>
            <a:endParaRPr lang="ca-ES" dirty="0"/>
          </a:p>
        </p:txBody>
      </p:sp>
      <p:sp>
        <p:nvSpPr>
          <p:cNvPr id="5" name="4 Marcador de contenido"/>
          <p:cNvSpPr>
            <a:spLocks noGrp="1"/>
          </p:cNvSpPr>
          <p:nvPr>
            <p:ph sz="quarter" idx="11"/>
          </p:nvPr>
        </p:nvSpPr>
        <p:spPr>
          <a:xfrm>
            <a:off x="395536" y="1124744"/>
            <a:ext cx="8496944" cy="5113040"/>
          </a:xfrm>
          <a:prstGeom prst="rect">
            <a:avLst/>
          </a:prstGeo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Título"/>
          <p:cNvSpPr>
            <a:spLocks noGrp="1"/>
          </p:cNvSpPr>
          <p:nvPr>
            <p:ph type="title"/>
          </p:nvPr>
        </p:nvSpPr>
        <p:spPr>
          <a:xfrm>
            <a:off x="457200" y="274638"/>
            <a:ext cx="7283152" cy="562074"/>
          </a:xfrm>
          <a:prstGeom prst="rect">
            <a:avLst/>
          </a:prstGeom>
        </p:spPr>
        <p:txBody>
          <a:bodyPr/>
          <a:lstStyle>
            <a:lvl1pPr algn="l" rtl="0" fontAlgn="base">
              <a:spcBef>
                <a:spcPct val="0"/>
              </a:spcBef>
              <a:spcAft>
                <a:spcPct val="0"/>
              </a:spcAft>
              <a:defRPr lang="ca-ES" sz="3600" b="1" i="1" kern="1200" dirty="0" smtClean="0">
                <a:solidFill>
                  <a:srgbClr val="006600"/>
                </a:solidFill>
                <a:latin typeface="Georgia" pitchFamily="18" charset="0"/>
                <a:ea typeface="+mn-ea"/>
                <a:cs typeface="Times New Roman" pitchFamily="18" charset="0"/>
              </a:defRPr>
            </a:lvl1pPr>
          </a:lstStyle>
          <a:p>
            <a:r>
              <a:rPr lang="es-ES" dirty="0" smtClean="0"/>
              <a:t>Haga clic para modificar el estilo de título del patrón</a:t>
            </a:r>
            <a:endParaRPr lang="ca-ES" dirty="0"/>
          </a:p>
        </p:txBody>
      </p:sp>
      <p:pic>
        <p:nvPicPr>
          <p:cNvPr id="7" name="6 Imagen" descr="barra.jpg"/>
          <p:cNvPicPr>
            <a:picLocks noChangeAspect="1"/>
          </p:cNvPicPr>
          <p:nvPr userDrawn="1"/>
        </p:nvPicPr>
        <p:blipFill>
          <a:blip r:embed="rId3" cstate="print"/>
          <a:stretch>
            <a:fillRect/>
          </a:stretch>
        </p:blipFill>
        <p:spPr>
          <a:xfrm>
            <a:off x="0" y="6675120"/>
            <a:ext cx="9144000" cy="1828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331DF4-50D8-449E-872E-8D310DEAA0C7}" type="datetimeFigureOut">
              <a:rPr lang="en-US"/>
              <a:pPr>
                <a:defRPr/>
              </a:pPr>
              <a:t>5/5/2019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380F0BA-F67C-4F13-A603-725BBCE2362B}"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53" r:id="rId5"/>
    <p:sldLayoutId id="2147484046" r:id="rId6"/>
    <p:sldLayoutId id="2147484047" r:id="rId7"/>
    <p:sldLayoutId id="2147484040" r:id="rId8"/>
    <p:sldLayoutId id="2147484054" r:id="rId9"/>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emf"/><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emf"/><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7.emf"/><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0.emf"/><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etdropbox.com/referrals/NTMxNTA1Nzk"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hyperlink" Target="http://www.csiro.a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900113" y="981075"/>
            <a:ext cx="1439862" cy="1871663"/>
          </a:xfrm>
        </p:spPr>
        <p:txBody>
          <a:bodyPr/>
          <a:lstStyle/>
          <a:p>
            <a:pPr>
              <a:defRPr/>
            </a:pPr>
            <a:r>
              <a:rPr lang="es-ES" dirty="0" smtClean="0"/>
              <a:t> </a:t>
            </a:r>
            <a:endParaRPr lang="es-ES" dirty="0"/>
          </a:p>
        </p:txBody>
      </p:sp>
      <p:sp>
        <p:nvSpPr>
          <p:cNvPr id="14339" name="4 Marcador de texto"/>
          <p:cNvSpPr>
            <a:spLocks noGrp="1"/>
          </p:cNvSpPr>
          <p:nvPr>
            <p:ph type="body" idx="1"/>
          </p:nvPr>
        </p:nvSpPr>
        <p:spPr>
          <a:xfrm>
            <a:off x="2568575" y="2060848"/>
            <a:ext cx="5964238" cy="2592387"/>
          </a:xfrm>
        </p:spPr>
        <p:txBody>
          <a:bodyPr/>
          <a:lstStyle/>
          <a:p>
            <a:r>
              <a:rPr lang="en-GB" sz="2800" dirty="0"/>
              <a:t>ISO 19165 Metadata model for preservation and Open Packaging Convention for data and metadata preservation example</a:t>
            </a:r>
            <a:endParaRPr lang="ca-ES" sz="2800" dirty="0"/>
          </a:p>
          <a:p>
            <a:pPr fontAlgn="base">
              <a:spcBef>
                <a:spcPct val="0"/>
              </a:spcBef>
              <a:spcAft>
                <a:spcPct val="0"/>
              </a:spcAft>
            </a:pPr>
            <a:endParaRPr lang="ca-ES" sz="2800" dirty="0"/>
          </a:p>
          <a:p>
            <a:pPr fontAlgn="base">
              <a:spcBef>
                <a:spcPct val="0"/>
              </a:spcBef>
              <a:spcAft>
                <a:spcPct val="0"/>
              </a:spcAft>
            </a:pPr>
            <a:r>
              <a:rPr lang="ca-ES" sz="1600" dirty="0"/>
              <a:t>Joan </a:t>
            </a:r>
            <a:r>
              <a:rPr lang="ca-ES" sz="1600" dirty="0" smtClean="0"/>
              <a:t>Masó (and</a:t>
            </a:r>
            <a:r>
              <a:rPr lang="ca-ES" sz="1600" dirty="0"/>
              <a:t> Wolfgang </a:t>
            </a:r>
            <a:r>
              <a:rPr lang="ca-ES" sz="1600" dirty="0" err="1"/>
              <a:t>Kresse</a:t>
            </a:r>
            <a:r>
              <a:rPr lang="ca-ES" sz="1600" dirty="0"/>
              <a:t>)</a:t>
            </a:r>
            <a:endParaRPr lang="ca-ES" sz="1600" dirty="0" smtClean="0"/>
          </a:p>
          <a:p>
            <a:pPr fontAlgn="base">
              <a:spcBef>
                <a:spcPct val="0"/>
              </a:spcBef>
              <a:spcAft>
                <a:spcPct val="0"/>
              </a:spcAft>
            </a:pPr>
            <a:endParaRPr lang="ca-ES" sz="1600" dirty="0" smtClean="0"/>
          </a:p>
          <a:p>
            <a:r>
              <a:rPr lang="en-US" sz="1600" b="0" dirty="0" err="1"/>
              <a:t>eArchiving</a:t>
            </a:r>
            <a:r>
              <a:rPr lang="en-US" sz="1600" b="0" dirty="0"/>
              <a:t> </a:t>
            </a:r>
            <a:r>
              <a:rPr lang="en-US" sz="1600" b="0" dirty="0" err="1" smtClean="0"/>
              <a:t>Geopreservation</a:t>
            </a:r>
            <a:r>
              <a:rPr lang="en-US" sz="1600" b="0" dirty="0" smtClean="0"/>
              <a:t> Conference </a:t>
            </a:r>
            <a:endParaRPr lang="en-US" sz="1600" b="0" dirty="0"/>
          </a:p>
          <a:p>
            <a:r>
              <a:rPr lang="en-US" sz="1600" b="0" dirty="0"/>
              <a:t>6-7 </a:t>
            </a:r>
            <a:r>
              <a:rPr lang="en-US" sz="1600" b="0" dirty="0" err="1"/>
              <a:t>th</a:t>
            </a:r>
            <a:r>
              <a:rPr lang="en-US" sz="1600" b="0" dirty="0"/>
              <a:t>  May 2019 </a:t>
            </a:r>
          </a:p>
          <a:p>
            <a:r>
              <a:rPr lang="en-US" sz="1600" b="0" dirty="0"/>
              <a:t>Ljubljana, Slovenia </a:t>
            </a:r>
            <a:endParaRPr lang="en-US" sz="1600" b="0" dirty="0" smtClean="0"/>
          </a:p>
          <a:p>
            <a:r>
              <a:rPr lang="pt-BR" sz="1600" b="0" dirty="0" err="1" smtClean="0"/>
              <a:t>May</a:t>
            </a:r>
            <a:r>
              <a:rPr lang="pt-BR" sz="1600" b="0" dirty="0" smtClean="0"/>
              <a:t> 6, 2019  15:30h</a:t>
            </a:r>
            <a:endParaRPr lang="ca-ES" sz="1600" b="0" dirty="0"/>
          </a:p>
          <a:p>
            <a:pPr fontAlgn="base">
              <a:spcBef>
                <a:spcPct val="0"/>
              </a:spcBef>
              <a:spcAft>
                <a:spcPct val="0"/>
              </a:spcAft>
            </a:pPr>
            <a:endParaRPr lang="ca-ES" sz="1600" dirty="0" smtClean="0"/>
          </a:p>
          <a:p>
            <a:pPr fontAlgn="base">
              <a:spcBef>
                <a:spcPct val="0"/>
              </a:spcBef>
              <a:spcAft>
                <a:spcPct val="0"/>
              </a:spcAft>
            </a:pPr>
            <a:endParaRPr lang="ca-ES" sz="1600" dirty="0"/>
          </a:p>
        </p:txBody>
      </p:sp>
      <p:pic>
        <p:nvPicPr>
          <p:cNvPr id="2" name="Picture 2"/>
          <p:cNvPicPr>
            <a:picLocks noChangeAspect="1" noChangeArrowheads="1"/>
          </p:cNvPicPr>
          <p:nvPr/>
        </p:nvPicPr>
        <p:blipFill>
          <a:blip r:embed="rId3"/>
          <a:srcRect/>
          <a:stretch>
            <a:fillRect/>
          </a:stretch>
        </p:blipFill>
        <p:spPr bwMode="auto">
          <a:xfrm>
            <a:off x="1" y="0"/>
            <a:ext cx="9144000" cy="870411"/>
          </a:xfrm>
          <a:prstGeom prst="rect">
            <a:avLst/>
          </a:prstGeom>
          <a:noFill/>
          <a:ln w="9525">
            <a:noFill/>
            <a:miter lim="800000"/>
            <a:headEnd/>
            <a:tailEnd/>
          </a:ln>
        </p:spPr>
      </p:pic>
      <p:pic>
        <p:nvPicPr>
          <p:cNvPr id="1028" name="Picture 4" descr="Image result for iso"/>
          <p:cNvPicPr>
            <a:picLocks noChangeAspect="1" noChangeArrowheads="1"/>
          </p:cNvPicPr>
          <p:nvPr/>
        </p:nvPicPr>
        <p:blipFill>
          <a:blip r:embed="rId4"/>
          <a:srcRect r="61721"/>
          <a:stretch>
            <a:fillRect/>
          </a:stretch>
        </p:blipFill>
        <p:spPr bwMode="auto">
          <a:xfrm>
            <a:off x="251520" y="1628800"/>
            <a:ext cx="1876600" cy="16815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dirty="0" smtClean="0"/>
              <a:t>6.4 Time</a:t>
            </a:r>
            <a:endParaRPr lang="ca-ES" dirty="0"/>
          </a:p>
        </p:txBody>
      </p:sp>
      <p:sp>
        <p:nvSpPr>
          <p:cNvPr id="3" name="2 Marcador de contenido"/>
          <p:cNvSpPr>
            <a:spLocks noGrp="1"/>
          </p:cNvSpPr>
          <p:nvPr>
            <p:ph idx="1"/>
          </p:nvPr>
        </p:nvSpPr>
        <p:spPr/>
        <p:txBody>
          <a:bodyPr>
            <a:normAutofit lnSpcReduction="10000"/>
          </a:bodyPr>
          <a:lstStyle/>
          <a:p>
            <a:pPr>
              <a:defRPr/>
            </a:pPr>
            <a:r>
              <a:rPr lang="en-GB" sz="3200" dirty="0" smtClean="0">
                <a:solidFill>
                  <a:srgbClr val="092E5C"/>
                </a:solidFill>
                <a:effectLst>
                  <a:outerShdw blurRad="38100" dist="38100" dir="2700000" algn="tl">
                    <a:srgbClr val="C0C0C0"/>
                  </a:outerShdw>
                </a:effectLst>
                <a:latin typeface="+mj-lt"/>
              </a:rPr>
              <a:t>According to an archiving rule the incoming data should have lost their relevance for the governmental work. </a:t>
            </a:r>
          </a:p>
          <a:p>
            <a:pPr>
              <a:defRPr/>
            </a:pPr>
            <a:r>
              <a:rPr lang="en-GB" sz="3200" dirty="0" smtClean="0">
                <a:solidFill>
                  <a:srgbClr val="092E5C"/>
                </a:solidFill>
                <a:effectLst>
                  <a:outerShdw blurRad="38100" dist="38100" dir="2700000" algn="tl">
                    <a:srgbClr val="C0C0C0"/>
                  </a:outerShdw>
                </a:effectLst>
                <a:latin typeface="+mj-lt"/>
              </a:rPr>
              <a:t>However, many geospatial data are never obsolete or are continuously updated such as cadastral data. </a:t>
            </a:r>
          </a:p>
          <a:p>
            <a:pPr lvl="1">
              <a:defRPr/>
            </a:pPr>
            <a:r>
              <a:rPr lang="en-GB" sz="2800" dirty="0" smtClean="0">
                <a:solidFill>
                  <a:srgbClr val="092E5C"/>
                </a:solidFill>
                <a:effectLst>
                  <a:outerShdw blurRad="38100" dist="38100" dir="2700000" algn="tl">
                    <a:srgbClr val="C0C0C0"/>
                  </a:outerShdw>
                </a:effectLst>
                <a:latin typeface="+mj-lt"/>
              </a:rPr>
              <a:t>These kinds of geospatial datasets never become mature for archiving. </a:t>
            </a:r>
          </a:p>
          <a:p>
            <a:pPr>
              <a:defRPr/>
            </a:pPr>
            <a:r>
              <a:rPr lang="en-GB" sz="3200" dirty="0" smtClean="0">
                <a:solidFill>
                  <a:srgbClr val="092E5C"/>
                </a:solidFill>
                <a:effectLst>
                  <a:outerShdw blurRad="38100" dist="38100" dir="2700000" algn="tl">
                    <a:srgbClr val="C0C0C0"/>
                  </a:outerShdw>
                </a:effectLst>
                <a:latin typeface="+mj-lt"/>
              </a:rPr>
              <a:t>The ISO 19165 defines a number of methods to overcome this problem.</a:t>
            </a:r>
            <a:endParaRPr lang="ca-ES" sz="3200" dirty="0" smtClean="0">
              <a:solidFill>
                <a:srgbClr val="092E5C"/>
              </a:solidFill>
              <a:effectLst>
                <a:outerShdw blurRad="38100" dist="38100" dir="2700000" algn="tl">
                  <a:srgbClr val="C0C0C0"/>
                </a:outerShdw>
              </a:effectLst>
              <a:latin typeface="+mj-lt"/>
            </a:endParaRPr>
          </a:p>
        </p:txBody>
      </p:sp>
      <p:sp>
        <p:nvSpPr>
          <p:cNvPr id="20484" name="3 Marcador de pie de página"/>
          <p:cNvSpPr>
            <a:spLocks noGrp="1"/>
          </p:cNvSpPr>
          <p:nvPr>
            <p:ph type="ftr" sz="quarter" idx="10"/>
          </p:nvPr>
        </p:nvSpPr>
        <p:spPr>
          <a:noFill/>
        </p:spPr>
        <p:txBody>
          <a:bodyPr/>
          <a:lstStyle/>
          <a:p>
            <a:r>
              <a:rPr lang="en-US" smtClean="0">
                <a:latin typeface="Arial" pitchFamily="34" charset="0"/>
                <a:ea typeface="MS PGothic" pitchFamily="34" charset="-128"/>
              </a:rPr>
              <a:t>Copyright © 2015 Open Geospatial Consortium</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dirty="0" smtClean="0"/>
              <a:t>Section 7: Based on</a:t>
            </a:r>
            <a:r>
              <a:rPr lang="en-GB" i="1" dirty="0" smtClean="0"/>
              <a:t> </a:t>
            </a:r>
            <a:r>
              <a:rPr lang="en-GB" i="1" dirty="0" smtClean="0"/>
              <a:t>ISO </a:t>
            </a:r>
            <a:r>
              <a:rPr lang="en-GB" i="1" dirty="0" smtClean="0"/>
              <a:t>14721</a:t>
            </a:r>
            <a:endParaRPr lang="ca-ES" dirty="0"/>
          </a:p>
        </p:txBody>
      </p:sp>
      <p:sp>
        <p:nvSpPr>
          <p:cNvPr id="3" name="2 Marcador de contenido"/>
          <p:cNvSpPr>
            <a:spLocks noGrp="1"/>
          </p:cNvSpPr>
          <p:nvPr>
            <p:ph idx="1"/>
          </p:nvPr>
        </p:nvSpPr>
        <p:spPr>
          <a:xfrm>
            <a:off x="346075" y="1279525"/>
            <a:ext cx="8458200" cy="5197475"/>
          </a:xfrm>
        </p:spPr>
        <p:txBody>
          <a:bodyPr>
            <a:normAutofit fontScale="70000" lnSpcReduction="20000"/>
          </a:bodyPr>
          <a:lstStyle/>
          <a:p>
            <a:pPr>
              <a:defRPr/>
            </a:pPr>
            <a:r>
              <a:rPr lang="en-US" sz="3200" dirty="0" smtClean="0">
                <a:solidFill>
                  <a:srgbClr val="092E5C"/>
                </a:solidFill>
                <a:effectLst>
                  <a:outerShdw blurRad="38100" dist="38100" dir="2700000" algn="tl">
                    <a:srgbClr val="C0C0C0"/>
                  </a:outerShdw>
                </a:effectLst>
                <a:latin typeface="+mj-lt"/>
              </a:rPr>
              <a:t>An open archival information standard (</a:t>
            </a:r>
            <a:r>
              <a:rPr lang="en-US" sz="3200" dirty="0" err="1" smtClean="0">
                <a:solidFill>
                  <a:srgbClr val="092E5C"/>
                </a:solidFill>
                <a:effectLst>
                  <a:outerShdw blurRad="38100" dist="38100" dir="2700000" algn="tl">
                    <a:srgbClr val="C0C0C0"/>
                  </a:outerShdw>
                </a:effectLst>
                <a:latin typeface="+mj-lt"/>
              </a:rPr>
              <a:t>OAIS</a:t>
            </a:r>
            <a:r>
              <a:rPr lang="en-US" sz="3200" dirty="0" smtClean="0">
                <a:solidFill>
                  <a:srgbClr val="092E5C"/>
                </a:solidFill>
                <a:effectLst>
                  <a:outerShdw blurRad="38100" dist="38100" dir="2700000" algn="tl">
                    <a:srgbClr val="C0C0C0"/>
                  </a:outerShdw>
                </a:effectLst>
                <a:latin typeface="+mj-lt"/>
              </a:rPr>
              <a:t>) is an archive, consisting of an organization (which may be part of a larger organization) people and systems that has accepted the responsibility to preserve information and make it available for a designated community.</a:t>
            </a:r>
            <a:endParaRPr lang="ca-ES" sz="3200" dirty="0" smtClean="0">
              <a:solidFill>
                <a:srgbClr val="092E5C"/>
              </a:solidFill>
              <a:effectLst>
                <a:outerShdw blurRad="38100" dist="38100" dir="2700000" algn="tl">
                  <a:srgbClr val="C0C0C0"/>
                </a:outerShdw>
              </a:effectLst>
              <a:latin typeface="+mj-lt"/>
            </a:endParaRPr>
          </a:p>
          <a:p>
            <a:pPr marL="3946525">
              <a:defRPr/>
            </a:pPr>
            <a:r>
              <a:rPr lang="en-GB" sz="3200" dirty="0" smtClean="0">
                <a:solidFill>
                  <a:srgbClr val="092E5C"/>
                </a:solidFill>
                <a:effectLst>
                  <a:outerShdw blurRad="38100" dist="38100" dir="2700000" algn="tl">
                    <a:srgbClr val="C0C0C0"/>
                  </a:outerShdw>
                </a:effectLst>
                <a:latin typeface="+mj-lt"/>
              </a:rPr>
              <a:t>The </a:t>
            </a:r>
            <a:r>
              <a:rPr lang="en-GB" sz="3200" b="1" dirty="0" smtClean="0">
                <a:solidFill>
                  <a:srgbClr val="092E5C"/>
                </a:solidFill>
                <a:effectLst>
                  <a:outerShdw blurRad="38100" dist="38100" dir="2700000" algn="tl">
                    <a:srgbClr val="C0C0C0"/>
                  </a:outerShdw>
                </a:effectLst>
                <a:latin typeface="+mj-lt"/>
              </a:rPr>
              <a:t>Information package</a:t>
            </a:r>
            <a:r>
              <a:rPr lang="en-GB" sz="3200" dirty="0" smtClean="0">
                <a:solidFill>
                  <a:srgbClr val="092E5C"/>
                </a:solidFill>
                <a:effectLst>
                  <a:outerShdw blurRad="38100" dist="38100" dir="2700000" algn="tl">
                    <a:srgbClr val="C0C0C0"/>
                  </a:outerShdw>
                </a:effectLst>
                <a:latin typeface="+mj-lt"/>
              </a:rPr>
              <a:t> (IP) is central to the </a:t>
            </a:r>
            <a:r>
              <a:rPr lang="en-GB" sz="3200" dirty="0" err="1" smtClean="0">
                <a:solidFill>
                  <a:srgbClr val="092E5C"/>
                </a:solidFill>
                <a:effectLst>
                  <a:outerShdw blurRad="38100" dist="38100" dir="2700000" algn="tl">
                    <a:srgbClr val="C0C0C0"/>
                  </a:outerShdw>
                </a:effectLst>
                <a:latin typeface="+mj-lt"/>
              </a:rPr>
              <a:t>OAIS</a:t>
            </a:r>
            <a:r>
              <a:rPr lang="en-GB" sz="3200" dirty="0" smtClean="0">
                <a:solidFill>
                  <a:srgbClr val="092E5C"/>
                </a:solidFill>
                <a:effectLst>
                  <a:outerShdw blurRad="38100" dist="38100" dir="2700000" algn="tl">
                    <a:srgbClr val="C0C0C0"/>
                  </a:outerShdw>
                </a:effectLst>
                <a:latin typeface="+mj-lt"/>
              </a:rPr>
              <a:t>. The standard distinguishes further between: </a:t>
            </a:r>
          </a:p>
          <a:p>
            <a:pPr marL="4395788" lvl="1" indent="-233363">
              <a:defRPr/>
            </a:pPr>
            <a:r>
              <a:rPr lang="en-GB" sz="2800" dirty="0" smtClean="0">
                <a:solidFill>
                  <a:srgbClr val="092E5C"/>
                </a:solidFill>
                <a:effectLst>
                  <a:outerShdw blurRad="38100" dist="38100" dir="2700000" algn="tl">
                    <a:srgbClr val="C0C0C0"/>
                  </a:outerShdw>
                </a:effectLst>
                <a:latin typeface="+mj-lt"/>
              </a:rPr>
              <a:t>the </a:t>
            </a:r>
            <a:r>
              <a:rPr lang="en-GB" sz="2800" b="1" dirty="0" smtClean="0">
                <a:solidFill>
                  <a:srgbClr val="092E5C"/>
                </a:solidFill>
                <a:effectLst>
                  <a:outerShdw blurRad="38100" dist="38100" dir="2700000" algn="tl">
                    <a:srgbClr val="C0C0C0"/>
                  </a:outerShdw>
                </a:effectLst>
                <a:latin typeface="+mj-lt"/>
              </a:rPr>
              <a:t>input</a:t>
            </a:r>
            <a:r>
              <a:rPr lang="en-GB" sz="2800" dirty="0" smtClean="0">
                <a:solidFill>
                  <a:srgbClr val="092E5C"/>
                </a:solidFill>
                <a:effectLst>
                  <a:outerShdw blurRad="38100" dist="38100" dir="2700000" algn="tl">
                    <a:srgbClr val="C0C0C0"/>
                  </a:outerShdw>
                </a:effectLst>
                <a:latin typeface="+mj-lt"/>
              </a:rPr>
              <a:t>, the </a:t>
            </a:r>
            <a:r>
              <a:rPr lang="en-US" sz="2800" dirty="0" smtClean="0">
                <a:solidFill>
                  <a:srgbClr val="092E5C"/>
                </a:solidFill>
                <a:effectLst>
                  <a:outerShdw blurRad="38100" dist="38100" dir="2700000" algn="tl">
                    <a:srgbClr val="C0C0C0"/>
                  </a:outerShdw>
                </a:effectLst>
                <a:latin typeface="+mj-lt"/>
              </a:rPr>
              <a:t>Submission Information Package </a:t>
            </a:r>
            <a:r>
              <a:rPr lang="en-GB" sz="2800" dirty="0" smtClean="0">
                <a:solidFill>
                  <a:srgbClr val="092E5C"/>
                </a:solidFill>
                <a:effectLst>
                  <a:outerShdw blurRad="38100" dist="38100" dir="2700000" algn="tl">
                    <a:srgbClr val="C0C0C0"/>
                  </a:outerShdw>
                </a:effectLst>
                <a:latin typeface="+mj-lt"/>
              </a:rPr>
              <a:t>(SIP); </a:t>
            </a:r>
          </a:p>
          <a:p>
            <a:pPr marL="4395788" lvl="1" indent="-233363">
              <a:defRPr/>
            </a:pPr>
            <a:r>
              <a:rPr lang="en-GB" sz="2800" dirty="0" smtClean="0">
                <a:solidFill>
                  <a:srgbClr val="092E5C"/>
                </a:solidFill>
                <a:effectLst>
                  <a:outerShdw blurRad="38100" dist="38100" dir="2700000" algn="tl">
                    <a:srgbClr val="C0C0C0"/>
                  </a:outerShdw>
                </a:effectLst>
                <a:latin typeface="+mj-lt"/>
              </a:rPr>
              <a:t>the </a:t>
            </a:r>
            <a:r>
              <a:rPr lang="en-GB" sz="2800" b="1" dirty="0" smtClean="0">
                <a:solidFill>
                  <a:srgbClr val="092E5C"/>
                </a:solidFill>
                <a:effectLst>
                  <a:outerShdw blurRad="38100" dist="38100" dir="2700000" algn="tl">
                    <a:srgbClr val="C0C0C0"/>
                  </a:outerShdw>
                </a:effectLst>
                <a:latin typeface="+mj-lt"/>
              </a:rPr>
              <a:t>storage</a:t>
            </a:r>
            <a:r>
              <a:rPr lang="en-GB" sz="2800" dirty="0" smtClean="0">
                <a:solidFill>
                  <a:srgbClr val="092E5C"/>
                </a:solidFill>
                <a:effectLst>
                  <a:outerShdw blurRad="38100" dist="38100" dir="2700000" algn="tl">
                    <a:srgbClr val="C0C0C0"/>
                  </a:outerShdw>
                </a:effectLst>
                <a:latin typeface="+mj-lt"/>
              </a:rPr>
              <a:t> Archival Information Package (AIP); </a:t>
            </a:r>
          </a:p>
          <a:p>
            <a:pPr marL="4395788" lvl="1" indent="-233363">
              <a:defRPr/>
            </a:pPr>
            <a:r>
              <a:rPr lang="en-GB" sz="2800" dirty="0" smtClean="0">
                <a:solidFill>
                  <a:srgbClr val="092E5C"/>
                </a:solidFill>
                <a:effectLst>
                  <a:outerShdw blurRad="38100" dist="38100" dir="2700000" algn="tl">
                    <a:srgbClr val="C0C0C0"/>
                  </a:outerShdw>
                </a:effectLst>
                <a:latin typeface="+mj-lt"/>
              </a:rPr>
              <a:t>the </a:t>
            </a:r>
            <a:r>
              <a:rPr lang="en-GB" sz="2800" b="1" dirty="0" smtClean="0">
                <a:solidFill>
                  <a:srgbClr val="092E5C"/>
                </a:solidFill>
                <a:effectLst>
                  <a:outerShdw blurRad="38100" dist="38100" dir="2700000" algn="tl">
                    <a:srgbClr val="C0C0C0"/>
                  </a:outerShdw>
                </a:effectLst>
                <a:latin typeface="+mj-lt"/>
              </a:rPr>
              <a:t>output</a:t>
            </a:r>
            <a:r>
              <a:rPr lang="en-GB" sz="2800" dirty="0" smtClean="0">
                <a:solidFill>
                  <a:srgbClr val="092E5C"/>
                </a:solidFill>
                <a:effectLst>
                  <a:outerShdw blurRad="38100" dist="38100" dir="2700000" algn="tl">
                    <a:srgbClr val="C0C0C0"/>
                  </a:outerShdw>
                </a:effectLst>
                <a:latin typeface="+mj-lt"/>
              </a:rPr>
              <a:t>, the </a:t>
            </a:r>
            <a:r>
              <a:rPr lang="en-US" sz="2800" dirty="0" smtClean="0">
                <a:solidFill>
                  <a:srgbClr val="092E5C"/>
                </a:solidFill>
                <a:effectLst>
                  <a:outerShdw blurRad="38100" dist="38100" dir="2700000" algn="tl">
                    <a:srgbClr val="C0C0C0"/>
                  </a:outerShdw>
                </a:effectLst>
                <a:latin typeface="+mj-lt"/>
              </a:rPr>
              <a:t>Dissemination Information Package </a:t>
            </a:r>
            <a:r>
              <a:rPr lang="en-GB" sz="2800" dirty="0" smtClean="0">
                <a:solidFill>
                  <a:srgbClr val="092E5C"/>
                </a:solidFill>
                <a:effectLst>
                  <a:outerShdw blurRad="38100" dist="38100" dir="2700000" algn="tl">
                    <a:srgbClr val="C0C0C0"/>
                  </a:outerShdw>
                </a:effectLst>
                <a:latin typeface="+mj-lt"/>
              </a:rPr>
              <a:t>(DIP)</a:t>
            </a:r>
          </a:p>
          <a:p>
            <a:pPr marL="4395788" lvl="1" indent="-233363">
              <a:defRPr/>
            </a:pPr>
            <a:endParaRPr lang="en-GB" sz="2800" dirty="0" smtClean="0">
              <a:solidFill>
                <a:srgbClr val="092E5C"/>
              </a:solidFill>
              <a:effectLst>
                <a:outerShdw blurRad="38100" dist="38100" dir="2700000" algn="tl">
                  <a:srgbClr val="C0C0C0"/>
                </a:outerShdw>
              </a:effectLst>
              <a:latin typeface="+mj-lt"/>
            </a:endParaRPr>
          </a:p>
          <a:p>
            <a:pPr marL="4395788" lvl="1" indent="-233363">
              <a:defRPr/>
            </a:pPr>
            <a:endParaRPr lang="en-GB" sz="2800" dirty="0" smtClean="0">
              <a:solidFill>
                <a:srgbClr val="092E5C"/>
              </a:solidFill>
              <a:effectLst>
                <a:outerShdw blurRad="38100" dist="38100" dir="2700000" algn="tl">
                  <a:srgbClr val="C0C0C0"/>
                </a:outerShdw>
              </a:effectLst>
              <a:latin typeface="+mj-lt"/>
            </a:endParaRPr>
          </a:p>
          <a:p>
            <a:pPr>
              <a:defRPr/>
            </a:pPr>
            <a:r>
              <a:rPr lang="en-GB" sz="3200" dirty="0" smtClean="0">
                <a:solidFill>
                  <a:srgbClr val="092E5C"/>
                </a:solidFill>
                <a:effectLst>
                  <a:outerShdw blurRad="38100" dist="38100" dir="2700000" algn="tl">
                    <a:srgbClr val="C0C0C0"/>
                  </a:outerShdw>
                </a:effectLst>
                <a:latin typeface="+mj-lt"/>
              </a:rPr>
              <a:t>It does </a:t>
            </a:r>
            <a:r>
              <a:rPr lang="en-GB" sz="3200" b="1" dirty="0" smtClean="0">
                <a:solidFill>
                  <a:srgbClr val="092E5C"/>
                </a:solidFill>
                <a:effectLst>
                  <a:outerShdw blurRad="38100" dist="38100" dir="2700000" algn="tl">
                    <a:srgbClr val="C0C0C0"/>
                  </a:outerShdw>
                </a:effectLst>
                <a:latin typeface="+mj-lt"/>
              </a:rPr>
              <a:t>not</a:t>
            </a:r>
            <a:r>
              <a:rPr lang="en-GB" sz="3200" dirty="0" smtClean="0">
                <a:solidFill>
                  <a:srgbClr val="092E5C"/>
                </a:solidFill>
                <a:effectLst>
                  <a:outerShdw blurRad="38100" dist="38100" dir="2700000" algn="tl">
                    <a:srgbClr val="C0C0C0"/>
                  </a:outerShdw>
                </a:effectLst>
                <a:latin typeface="+mj-lt"/>
              </a:rPr>
              <a:t> provide any implementation or </a:t>
            </a:r>
            <a:r>
              <a:rPr lang="en-GB" sz="3200" b="1" dirty="0" smtClean="0">
                <a:solidFill>
                  <a:srgbClr val="092E5C"/>
                </a:solidFill>
                <a:effectLst>
                  <a:outerShdw blurRad="38100" dist="38100" dir="2700000" algn="tl">
                    <a:srgbClr val="C0C0C0"/>
                  </a:outerShdw>
                </a:effectLst>
                <a:latin typeface="+mj-lt"/>
              </a:rPr>
              <a:t>format for the IP</a:t>
            </a:r>
            <a:r>
              <a:rPr lang="en-GB" sz="3200" dirty="0" smtClean="0">
                <a:solidFill>
                  <a:srgbClr val="092E5C"/>
                </a:solidFill>
                <a:effectLst>
                  <a:outerShdw blurRad="38100" dist="38100" dir="2700000" algn="tl">
                    <a:srgbClr val="C0C0C0"/>
                  </a:outerShdw>
                </a:effectLst>
                <a:latin typeface="+mj-lt"/>
              </a:rPr>
              <a:t>. </a:t>
            </a:r>
            <a:endParaRPr lang="ca-ES" sz="3200" dirty="0" smtClean="0">
              <a:solidFill>
                <a:srgbClr val="092E5C"/>
              </a:solidFill>
              <a:effectLst>
                <a:outerShdw blurRad="38100" dist="38100" dir="2700000" algn="tl">
                  <a:srgbClr val="C0C0C0"/>
                </a:outerShdw>
              </a:effectLst>
              <a:latin typeface="+mj-lt"/>
            </a:endParaRPr>
          </a:p>
          <a:p>
            <a:pPr marL="3946525">
              <a:defRPr/>
            </a:pPr>
            <a:endParaRPr lang="ca-ES" sz="3200" dirty="0" smtClean="0">
              <a:solidFill>
                <a:srgbClr val="092E5C"/>
              </a:solidFill>
              <a:effectLst>
                <a:outerShdw blurRad="38100" dist="38100" dir="2700000" algn="tl">
                  <a:srgbClr val="C0C0C0"/>
                </a:outerShdw>
              </a:effectLst>
              <a:latin typeface="+mj-lt"/>
            </a:endParaRPr>
          </a:p>
        </p:txBody>
      </p:sp>
      <p:sp>
        <p:nvSpPr>
          <p:cNvPr id="10244" name="3 Marcador de pie de página"/>
          <p:cNvSpPr>
            <a:spLocks noGrp="1"/>
          </p:cNvSpPr>
          <p:nvPr>
            <p:ph type="ftr" sz="quarter" idx="10"/>
          </p:nvPr>
        </p:nvSpPr>
        <p:spPr>
          <a:noFill/>
        </p:spPr>
        <p:txBody>
          <a:bodyPr/>
          <a:lstStyle/>
          <a:p>
            <a:r>
              <a:rPr lang="en-US" smtClean="0">
                <a:latin typeface="Arial" pitchFamily="34" charset="0"/>
                <a:ea typeface="MS PGothic" pitchFamily="34" charset="-128"/>
              </a:rPr>
              <a:t>Copyright © 2015 Open Geospatial Consortium</a:t>
            </a:r>
          </a:p>
        </p:txBody>
      </p:sp>
      <p:pic>
        <p:nvPicPr>
          <p:cNvPr id="10245" name="Grafik 2"/>
          <p:cNvPicPr>
            <a:picLocks noChangeAspect="1" noChangeArrowheads="1"/>
          </p:cNvPicPr>
          <p:nvPr/>
        </p:nvPicPr>
        <p:blipFill>
          <a:blip r:embed="rId2"/>
          <a:srcRect/>
          <a:stretch>
            <a:fillRect/>
          </a:stretch>
        </p:blipFill>
        <p:spPr bwMode="auto">
          <a:xfrm>
            <a:off x="323528" y="2996952"/>
            <a:ext cx="3902075" cy="253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dirty="0" smtClean="0"/>
              <a:t> 3.3 </a:t>
            </a:r>
            <a:r>
              <a:rPr lang="en-GB" i="1" dirty="0" smtClean="0"/>
              <a:t>Summary of the ISO 14721</a:t>
            </a:r>
            <a:endParaRPr lang="ca-ES" dirty="0"/>
          </a:p>
        </p:txBody>
      </p:sp>
      <p:sp>
        <p:nvSpPr>
          <p:cNvPr id="3" name="2 Marcador de contenido"/>
          <p:cNvSpPr>
            <a:spLocks noGrp="1"/>
          </p:cNvSpPr>
          <p:nvPr>
            <p:ph idx="1"/>
          </p:nvPr>
        </p:nvSpPr>
        <p:spPr/>
        <p:txBody>
          <a:bodyPr>
            <a:normAutofit fontScale="62500" lnSpcReduction="20000"/>
          </a:bodyPr>
          <a:lstStyle/>
          <a:p>
            <a:pPr>
              <a:defRPr/>
            </a:pPr>
            <a:r>
              <a:rPr lang="en-GB" sz="3200" dirty="0" smtClean="0">
                <a:solidFill>
                  <a:srgbClr val="092E5C"/>
                </a:solidFill>
                <a:effectLst>
                  <a:outerShdw blurRad="38100" dist="38100" dir="2700000" algn="tl">
                    <a:srgbClr val="C0C0C0"/>
                  </a:outerShdw>
                </a:effectLst>
                <a:latin typeface="+mj-lt"/>
              </a:rPr>
              <a:t>A number of responsibilities of the organization that operates an </a:t>
            </a:r>
            <a:r>
              <a:rPr lang="en-GB" sz="3200" dirty="0" err="1" smtClean="0">
                <a:solidFill>
                  <a:srgbClr val="092E5C"/>
                </a:solidFill>
                <a:effectLst>
                  <a:outerShdw blurRad="38100" dist="38100" dir="2700000" algn="tl">
                    <a:srgbClr val="C0C0C0"/>
                  </a:outerShdw>
                </a:effectLst>
                <a:latin typeface="+mj-lt"/>
              </a:rPr>
              <a:t>OAIS</a:t>
            </a:r>
            <a:r>
              <a:rPr lang="en-GB" sz="3200" dirty="0" smtClean="0">
                <a:solidFill>
                  <a:srgbClr val="092E5C"/>
                </a:solidFill>
                <a:effectLst>
                  <a:outerShdw blurRad="38100" dist="38100" dir="2700000" algn="tl">
                    <a:srgbClr val="C0C0C0"/>
                  </a:outerShdw>
                </a:effectLst>
                <a:latin typeface="+mj-lt"/>
              </a:rPr>
              <a:t> archive:</a:t>
            </a:r>
          </a:p>
          <a:p>
            <a:pPr lvl="1">
              <a:defRPr/>
            </a:pPr>
            <a:r>
              <a:rPr lang="en-GB" sz="2800" dirty="0" smtClean="0">
                <a:solidFill>
                  <a:srgbClr val="092E5C"/>
                </a:solidFill>
                <a:effectLst>
                  <a:outerShdw blurRad="38100" dist="38100" dir="2700000" algn="tl">
                    <a:srgbClr val="C0C0C0"/>
                  </a:outerShdw>
                </a:effectLst>
                <a:latin typeface="+mj-lt"/>
              </a:rPr>
              <a:t>A sufficient control of the information needed to ensure long-term preservation, </a:t>
            </a:r>
          </a:p>
          <a:p>
            <a:pPr lvl="1">
              <a:defRPr/>
            </a:pPr>
            <a:r>
              <a:rPr lang="en-GB" sz="2800" dirty="0" smtClean="0">
                <a:solidFill>
                  <a:srgbClr val="092E5C"/>
                </a:solidFill>
                <a:effectLst>
                  <a:outerShdw blurRad="38100" dist="38100" dir="2700000" algn="tl">
                    <a:srgbClr val="C0C0C0"/>
                  </a:outerShdw>
                </a:effectLst>
                <a:latin typeface="+mj-lt"/>
              </a:rPr>
              <a:t>copyright implications, intellectual property and other legal restrictions.</a:t>
            </a:r>
            <a:endParaRPr lang="ca-ES" sz="2800" dirty="0" smtClean="0">
              <a:solidFill>
                <a:srgbClr val="092E5C"/>
              </a:solidFill>
              <a:effectLst>
                <a:outerShdw blurRad="38100" dist="38100" dir="2700000" algn="tl">
                  <a:srgbClr val="C0C0C0"/>
                </a:outerShdw>
              </a:effectLst>
              <a:latin typeface="+mj-lt"/>
            </a:endParaRPr>
          </a:p>
          <a:p>
            <a:pPr>
              <a:defRPr/>
            </a:pPr>
            <a:r>
              <a:rPr lang="en-GB" sz="3200" dirty="0" smtClean="0">
                <a:solidFill>
                  <a:srgbClr val="092E5C"/>
                </a:solidFill>
                <a:effectLst>
                  <a:outerShdw blurRad="38100" dist="38100" dir="2700000" algn="tl">
                    <a:srgbClr val="C0C0C0"/>
                  </a:outerShdw>
                </a:effectLst>
                <a:latin typeface="+mj-lt"/>
              </a:rPr>
              <a:t>Every archive needs a </a:t>
            </a:r>
            <a:r>
              <a:rPr lang="en-GB" sz="3200" i="1" dirty="0" smtClean="0">
                <a:solidFill>
                  <a:srgbClr val="092E5C"/>
                </a:solidFill>
                <a:effectLst>
                  <a:outerShdw blurRad="38100" dist="38100" dir="2700000" algn="tl">
                    <a:srgbClr val="C0C0C0"/>
                  </a:outerShdw>
                </a:effectLst>
                <a:latin typeface="+mj-lt"/>
              </a:rPr>
              <a:t>designated community</a:t>
            </a:r>
            <a:r>
              <a:rPr lang="en-GB" sz="3200" dirty="0" smtClean="0">
                <a:solidFill>
                  <a:srgbClr val="092E5C"/>
                </a:solidFill>
                <a:effectLst>
                  <a:outerShdw blurRad="38100" dist="38100" dir="2700000" algn="tl">
                    <a:srgbClr val="C0C0C0"/>
                  </a:outerShdw>
                </a:effectLst>
                <a:latin typeface="+mj-lt"/>
              </a:rPr>
              <a:t> which is able to understand the archived information without needing special resources.</a:t>
            </a:r>
            <a:endParaRPr lang="ca-ES" sz="3200" dirty="0" smtClean="0">
              <a:solidFill>
                <a:srgbClr val="092E5C"/>
              </a:solidFill>
              <a:effectLst>
                <a:outerShdw blurRad="38100" dist="38100" dir="2700000" algn="tl">
                  <a:srgbClr val="C0C0C0"/>
                </a:outerShdw>
              </a:effectLst>
              <a:latin typeface="+mj-lt"/>
            </a:endParaRPr>
          </a:p>
          <a:p>
            <a:pPr>
              <a:defRPr/>
            </a:pPr>
            <a:r>
              <a:rPr lang="en-US" sz="3200" dirty="0" smtClean="0">
                <a:solidFill>
                  <a:srgbClr val="092E5C"/>
                </a:solidFill>
                <a:effectLst>
                  <a:outerShdw blurRad="38100" dist="38100" dir="2700000" algn="tl">
                    <a:srgbClr val="C0C0C0"/>
                  </a:outerShdw>
                </a:effectLst>
                <a:latin typeface="+mj-lt"/>
              </a:rPr>
              <a:t>Need to </a:t>
            </a:r>
            <a:r>
              <a:rPr lang="en-US" sz="3200" i="1" dirty="0" smtClean="0">
                <a:solidFill>
                  <a:srgbClr val="092E5C"/>
                </a:solidFill>
                <a:effectLst>
                  <a:outerShdw blurRad="38100" dist="38100" dir="2700000" algn="tl">
                    <a:srgbClr val="C0C0C0"/>
                  </a:outerShdw>
                </a:effectLst>
                <a:latin typeface="+mj-lt"/>
              </a:rPr>
              <a:t>migrate</a:t>
            </a:r>
            <a:r>
              <a:rPr lang="en-US" sz="3200" dirty="0" smtClean="0">
                <a:solidFill>
                  <a:srgbClr val="092E5C"/>
                </a:solidFill>
                <a:effectLst>
                  <a:outerShdw blurRad="38100" dist="38100" dir="2700000" algn="tl">
                    <a:srgbClr val="C0C0C0"/>
                  </a:outerShdw>
                </a:effectLst>
                <a:latin typeface="+mj-lt"/>
              </a:rPr>
              <a:t> much of its holding to different media. </a:t>
            </a:r>
          </a:p>
          <a:p>
            <a:pPr lvl="1">
              <a:defRPr/>
            </a:pPr>
            <a:r>
              <a:rPr lang="en-US" sz="2800" dirty="0" smtClean="0">
                <a:solidFill>
                  <a:srgbClr val="092E5C"/>
                </a:solidFill>
                <a:effectLst>
                  <a:outerShdw blurRad="38100" dist="38100" dir="2700000" algn="tl">
                    <a:srgbClr val="C0C0C0"/>
                  </a:outerShdw>
                </a:effectLst>
                <a:latin typeface="+mj-lt"/>
              </a:rPr>
              <a:t>Digital migration is defined to be the transfer of digital information, while intending to preserve it.</a:t>
            </a:r>
            <a:endParaRPr lang="ca-ES" sz="2800" dirty="0" smtClean="0">
              <a:solidFill>
                <a:srgbClr val="092E5C"/>
              </a:solidFill>
              <a:effectLst>
                <a:outerShdw blurRad="38100" dist="38100" dir="2700000" algn="tl">
                  <a:srgbClr val="C0C0C0"/>
                </a:outerShdw>
              </a:effectLst>
              <a:latin typeface="+mj-lt"/>
            </a:endParaRPr>
          </a:p>
          <a:p>
            <a:pPr>
              <a:defRPr/>
            </a:pPr>
            <a:r>
              <a:rPr lang="en-US" sz="3200" dirty="0" smtClean="0">
                <a:solidFill>
                  <a:srgbClr val="092E5C"/>
                </a:solidFill>
                <a:effectLst>
                  <a:outerShdw blurRad="38100" dist="38100" dir="2700000" algn="tl">
                    <a:srgbClr val="C0C0C0"/>
                  </a:outerShdw>
                </a:effectLst>
                <a:latin typeface="+mj-lt"/>
              </a:rPr>
              <a:t>Three major motivators are seen to drive digital migration of </a:t>
            </a:r>
            <a:r>
              <a:rPr lang="en-US" sz="3200" dirty="0" err="1" smtClean="0">
                <a:solidFill>
                  <a:srgbClr val="092E5C"/>
                </a:solidFill>
                <a:effectLst>
                  <a:outerShdw blurRad="38100" dist="38100" dir="2700000" algn="tl">
                    <a:srgbClr val="C0C0C0"/>
                  </a:outerShdw>
                </a:effectLst>
                <a:latin typeface="+mj-lt"/>
              </a:rPr>
              <a:t>AIPs</a:t>
            </a:r>
            <a:r>
              <a:rPr lang="en-US" sz="3200" dirty="0" smtClean="0">
                <a:solidFill>
                  <a:srgbClr val="092E5C"/>
                </a:solidFill>
                <a:effectLst>
                  <a:outerShdw blurRad="38100" dist="38100" dir="2700000" algn="tl">
                    <a:srgbClr val="C0C0C0"/>
                  </a:outerShdw>
                </a:effectLst>
                <a:latin typeface="+mj-lt"/>
              </a:rPr>
              <a:t> within an </a:t>
            </a:r>
            <a:r>
              <a:rPr lang="en-US" sz="3200" dirty="0" err="1" smtClean="0">
                <a:solidFill>
                  <a:srgbClr val="092E5C"/>
                </a:solidFill>
                <a:effectLst>
                  <a:outerShdw blurRad="38100" dist="38100" dir="2700000" algn="tl">
                    <a:srgbClr val="C0C0C0"/>
                  </a:outerShdw>
                </a:effectLst>
                <a:latin typeface="+mj-lt"/>
              </a:rPr>
              <a:t>OAIS</a:t>
            </a:r>
            <a:r>
              <a:rPr lang="en-US" sz="3200" dirty="0" smtClean="0">
                <a:solidFill>
                  <a:srgbClr val="092E5C"/>
                </a:solidFill>
                <a:effectLst>
                  <a:outerShdw blurRad="38100" dist="38100" dir="2700000" algn="tl">
                    <a:srgbClr val="C0C0C0"/>
                  </a:outerShdw>
                </a:effectLst>
                <a:latin typeface="+mj-lt"/>
              </a:rPr>
              <a:t>. These are </a:t>
            </a:r>
            <a:endParaRPr lang="ca-ES" sz="3200" dirty="0" smtClean="0">
              <a:solidFill>
                <a:srgbClr val="092E5C"/>
              </a:solidFill>
              <a:effectLst>
                <a:outerShdw blurRad="38100" dist="38100" dir="2700000" algn="tl">
                  <a:srgbClr val="C0C0C0"/>
                </a:outerShdw>
              </a:effectLst>
              <a:latin typeface="+mj-lt"/>
            </a:endParaRPr>
          </a:p>
          <a:p>
            <a:pPr lvl="1">
              <a:defRPr/>
            </a:pPr>
            <a:r>
              <a:rPr lang="en-US" sz="2800" dirty="0" smtClean="0">
                <a:solidFill>
                  <a:srgbClr val="092E5C"/>
                </a:solidFill>
                <a:effectLst>
                  <a:outerShdw blurRad="38100" dist="38100" dir="2700000" algn="tl">
                    <a:srgbClr val="C0C0C0"/>
                  </a:outerShdw>
                </a:effectLst>
                <a:latin typeface="+mj-lt"/>
              </a:rPr>
              <a:t>Improved cost-effectiveness: The rapid pace of hardware and software evolution provides greatly increasing storage capacities and transfer bandwidths at reducing costs</a:t>
            </a:r>
            <a:endParaRPr lang="ca-ES" sz="2800" dirty="0" smtClean="0">
              <a:solidFill>
                <a:srgbClr val="092E5C"/>
              </a:solidFill>
              <a:effectLst>
                <a:outerShdw blurRad="38100" dist="38100" dir="2700000" algn="tl">
                  <a:srgbClr val="C0C0C0"/>
                </a:outerShdw>
              </a:effectLst>
              <a:latin typeface="+mj-lt"/>
            </a:endParaRPr>
          </a:p>
          <a:p>
            <a:pPr lvl="1">
              <a:defRPr/>
            </a:pPr>
            <a:r>
              <a:rPr lang="en-US" sz="2800" dirty="0" smtClean="0">
                <a:solidFill>
                  <a:srgbClr val="092E5C"/>
                </a:solidFill>
                <a:effectLst>
                  <a:outerShdw blurRad="38100" dist="38100" dir="2700000" algn="tl">
                    <a:srgbClr val="C0C0C0"/>
                  </a:outerShdw>
                </a:effectLst>
                <a:latin typeface="+mj-lt"/>
              </a:rPr>
              <a:t>New consumer-service requirements </a:t>
            </a:r>
            <a:endParaRPr lang="ca-ES" sz="2800" dirty="0" smtClean="0">
              <a:solidFill>
                <a:srgbClr val="092E5C"/>
              </a:solidFill>
              <a:effectLst>
                <a:outerShdw blurRad="38100" dist="38100" dir="2700000" algn="tl">
                  <a:srgbClr val="C0C0C0"/>
                </a:outerShdw>
              </a:effectLst>
              <a:latin typeface="+mj-lt"/>
            </a:endParaRPr>
          </a:p>
          <a:p>
            <a:pPr lvl="1">
              <a:defRPr/>
            </a:pPr>
            <a:r>
              <a:rPr lang="en-US" sz="2800" dirty="0" smtClean="0">
                <a:solidFill>
                  <a:srgbClr val="092E5C"/>
                </a:solidFill>
                <a:effectLst>
                  <a:outerShdw blurRad="38100" dist="38100" dir="2700000" algn="tl">
                    <a:srgbClr val="C0C0C0"/>
                  </a:outerShdw>
                </a:effectLst>
                <a:latin typeface="+mj-lt"/>
              </a:rPr>
              <a:t>Media decay </a:t>
            </a:r>
            <a:endParaRPr lang="ca-ES" sz="2800" dirty="0" smtClean="0">
              <a:solidFill>
                <a:srgbClr val="092E5C"/>
              </a:solidFill>
              <a:effectLst>
                <a:outerShdw blurRad="38100" dist="38100" dir="2700000" algn="tl">
                  <a:srgbClr val="C0C0C0"/>
                </a:outerShdw>
              </a:effectLst>
              <a:latin typeface="+mj-lt"/>
            </a:endParaRPr>
          </a:p>
        </p:txBody>
      </p:sp>
      <p:sp>
        <p:nvSpPr>
          <p:cNvPr id="11268" name="3 Marcador de pie de página"/>
          <p:cNvSpPr>
            <a:spLocks noGrp="1"/>
          </p:cNvSpPr>
          <p:nvPr>
            <p:ph type="ftr" sz="quarter" idx="10"/>
          </p:nvPr>
        </p:nvSpPr>
        <p:spPr>
          <a:noFill/>
        </p:spPr>
        <p:txBody>
          <a:bodyPr/>
          <a:lstStyle/>
          <a:p>
            <a:r>
              <a:rPr lang="en-US" smtClean="0">
                <a:latin typeface="Arial" pitchFamily="34" charset="0"/>
                <a:ea typeface="MS PGothic" pitchFamily="34" charset="-128"/>
              </a:rPr>
              <a:t>Copyright © 2015 Open Geospatial Consortium</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US" sz="2400" dirty="0" smtClean="0"/>
              <a:t>Info Packages for designated communities</a:t>
            </a:r>
            <a:endParaRPr lang="en-US" sz="2400" dirty="0"/>
          </a:p>
        </p:txBody>
      </p:sp>
      <p:sp>
        <p:nvSpPr>
          <p:cNvPr id="21507" name="2 Marcador de contenido"/>
          <p:cNvSpPr>
            <a:spLocks noGrp="1"/>
          </p:cNvSpPr>
          <p:nvPr>
            <p:ph idx="1"/>
          </p:nvPr>
        </p:nvSpPr>
        <p:spPr/>
        <p:txBody>
          <a:bodyPr/>
          <a:lstStyle/>
          <a:p>
            <a:endParaRPr lang="ca-ES" smtClean="0"/>
          </a:p>
        </p:txBody>
      </p:sp>
      <p:sp>
        <p:nvSpPr>
          <p:cNvPr id="21508" name="3 Marcador de pie de página"/>
          <p:cNvSpPr>
            <a:spLocks noGrp="1"/>
          </p:cNvSpPr>
          <p:nvPr>
            <p:ph type="ftr" sz="quarter" idx="10"/>
          </p:nvPr>
        </p:nvSpPr>
        <p:spPr>
          <a:noFill/>
        </p:spPr>
        <p:txBody>
          <a:bodyPr/>
          <a:lstStyle/>
          <a:p>
            <a:r>
              <a:rPr lang="en-US" altLang="en-US" smtClean="0">
                <a:latin typeface="Arial" pitchFamily="34" charset="0"/>
                <a:ea typeface="MS PGothic" pitchFamily="34" charset="-128"/>
              </a:rPr>
              <a:t>Copyright © 2016 Open Geospatial Consortium</a:t>
            </a:r>
          </a:p>
        </p:txBody>
      </p:sp>
      <p:pic>
        <p:nvPicPr>
          <p:cNvPr id="21509" name="Picture 2" descr="OAIS_InformationObject"/>
          <p:cNvPicPr>
            <a:picLocks noChangeAspect="1" noChangeArrowheads="1"/>
          </p:cNvPicPr>
          <p:nvPr/>
        </p:nvPicPr>
        <p:blipFill>
          <a:blip r:embed="rId2"/>
          <a:srcRect/>
          <a:stretch>
            <a:fillRect/>
          </a:stretch>
        </p:blipFill>
        <p:spPr bwMode="auto">
          <a:xfrm>
            <a:off x="0" y="979488"/>
            <a:ext cx="8915400" cy="587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ISO19165 in </a:t>
            </a:r>
            <a:r>
              <a:rPr lang="ca-ES" dirty="0" err="1" smtClean="0"/>
              <a:t>the</a:t>
            </a:r>
            <a:r>
              <a:rPr lang="ca-ES" dirty="0" smtClean="0"/>
              <a:t> context of </a:t>
            </a:r>
            <a:r>
              <a:rPr lang="ca-ES" dirty="0" err="1" smtClean="0"/>
              <a:t>OAIS</a:t>
            </a:r>
            <a:endParaRPr lang="ca-ES" dirty="0"/>
          </a:p>
        </p:txBody>
      </p:sp>
      <p:sp>
        <p:nvSpPr>
          <p:cNvPr id="3" name="2 Marcador de contenido"/>
          <p:cNvSpPr>
            <a:spLocks noGrp="1"/>
          </p:cNvSpPr>
          <p:nvPr>
            <p:ph idx="1"/>
          </p:nvPr>
        </p:nvSpPr>
        <p:spPr/>
        <p:txBody>
          <a:bodyPr/>
          <a:lstStyle/>
          <a:p>
            <a:endParaRPr lang="ca-ES"/>
          </a:p>
        </p:txBody>
      </p:sp>
      <p:pic>
        <p:nvPicPr>
          <p:cNvPr id="68610" name="Picture 2"/>
          <p:cNvPicPr>
            <a:picLocks noChangeAspect="1" noChangeArrowheads="1"/>
          </p:cNvPicPr>
          <p:nvPr/>
        </p:nvPicPr>
        <p:blipFill>
          <a:blip r:embed="rId2"/>
          <a:srcRect/>
          <a:stretch>
            <a:fillRect/>
          </a:stretch>
        </p:blipFill>
        <p:spPr bwMode="auto">
          <a:xfrm>
            <a:off x="1246622" y="1124744"/>
            <a:ext cx="7549973" cy="5231606"/>
          </a:xfrm>
          <a:prstGeom prst="rect">
            <a:avLst/>
          </a:prstGeom>
          <a:noFill/>
          <a:ln w="9525">
            <a:noFill/>
            <a:miter lim="800000"/>
            <a:headEnd/>
            <a:tailEnd/>
          </a:ln>
        </p:spPr>
      </p:pic>
      <p:sp>
        <p:nvSpPr>
          <p:cNvPr id="5" name="4 Rectángulo"/>
          <p:cNvSpPr/>
          <p:nvPr/>
        </p:nvSpPr>
        <p:spPr>
          <a:xfrm>
            <a:off x="6948264" y="3356992"/>
            <a:ext cx="1848331" cy="2448272"/>
          </a:xfrm>
          <a:prstGeom prst="rect">
            <a:avLst/>
          </a:prstGeom>
          <a:noFill/>
          <a:ln w="381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altLang="ca-ES" dirty="0" smtClean="0"/>
              <a:t>Model design rule: Do not reinvent</a:t>
            </a:r>
          </a:p>
        </p:txBody>
      </p:sp>
      <p:sp>
        <p:nvSpPr>
          <p:cNvPr id="21507" name="Inhaltsplatzhalter 2"/>
          <p:cNvSpPr>
            <a:spLocks noGrp="1"/>
          </p:cNvSpPr>
          <p:nvPr>
            <p:ph idx="1"/>
          </p:nvPr>
        </p:nvSpPr>
        <p:spPr>
          <a:xfrm>
            <a:off x="346075" y="3735388"/>
            <a:ext cx="8797925" cy="2741612"/>
          </a:xfrm>
        </p:spPr>
        <p:txBody>
          <a:bodyPr>
            <a:normAutofit fontScale="77500" lnSpcReduction="20000"/>
          </a:bodyPr>
          <a:lstStyle/>
          <a:p>
            <a:pPr>
              <a:defRPr/>
            </a:pPr>
            <a:r>
              <a:rPr lang="en-US" altLang="ca-ES" dirty="0" smtClean="0"/>
              <a:t>If it exists previously in the ISO19115-1 it is adopted</a:t>
            </a:r>
          </a:p>
          <a:p>
            <a:pPr lvl="1">
              <a:defRPr/>
            </a:pPr>
            <a:r>
              <a:rPr lang="en-US" altLang="ca-ES" dirty="0" smtClean="0"/>
              <a:t>If possible, we just give recommendations</a:t>
            </a:r>
          </a:p>
          <a:p>
            <a:pPr lvl="1">
              <a:defRPr/>
            </a:pPr>
            <a:r>
              <a:rPr lang="en-US" altLang="ca-ES" dirty="0" smtClean="0"/>
              <a:t>Recycling of classes, e.g. </a:t>
            </a:r>
            <a:r>
              <a:rPr lang="en-US" altLang="ca-ES" dirty="0" err="1" smtClean="0"/>
              <a:t>DistributionInfo</a:t>
            </a:r>
            <a:r>
              <a:rPr lang="en-US" altLang="ca-ES" dirty="0" smtClean="0"/>
              <a:t> is used to describe the </a:t>
            </a:r>
            <a:r>
              <a:rPr lang="en-US" altLang="ca-ES" dirty="0" err="1" smtClean="0"/>
              <a:t>ArchivalInfo</a:t>
            </a:r>
            <a:r>
              <a:rPr lang="en-US" altLang="ca-ES" dirty="0" smtClean="0"/>
              <a:t>.</a:t>
            </a:r>
          </a:p>
          <a:p>
            <a:pPr lvl="1">
              <a:defRPr/>
            </a:pPr>
            <a:r>
              <a:rPr lang="en-US" altLang="ca-ES" dirty="0" smtClean="0"/>
              <a:t>Drawback: The preservation information is "scattered" into the ISO 19115 model</a:t>
            </a:r>
          </a:p>
          <a:p>
            <a:pPr lvl="2">
              <a:defRPr/>
            </a:pPr>
            <a:r>
              <a:rPr lang="en-US" altLang="ca-ES" dirty="0" smtClean="0"/>
              <a:t>The information is re-centralized in the preservation package part</a:t>
            </a:r>
          </a:p>
          <a:p>
            <a:pPr>
              <a:defRPr/>
            </a:pPr>
            <a:r>
              <a:rPr lang="en-US" altLang="ca-ES" dirty="0" smtClean="0"/>
              <a:t>It extends </a:t>
            </a:r>
            <a:r>
              <a:rPr lang="en-US" altLang="ca-ES" dirty="0" smtClean="0"/>
              <a:t>ISO 19115-1 </a:t>
            </a:r>
            <a:r>
              <a:rPr lang="en-US" altLang="ca-ES" dirty="0" smtClean="0"/>
              <a:t>with preservation concepts</a:t>
            </a:r>
            <a:endParaRPr lang="en-US" altLang="ca-ES" dirty="0" smtClean="0"/>
          </a:p>
        </p:txBody>
      </p:sp>
      <p:sp>
        <p:nvSpPr>
          <p:cNvPr id="18436" name="Fußzeilenplatzhalter 3"/>
          <p:cNvSpPr>
            <a:spLocks noGrp="1"/>
          </p:cNvSpPr>
          <p:nvPr>
            <p:ph type="ftr" sz="quarter" idx="10"/>
          </p:nvPr>
        </p:nvSpPr>
        <p:spPr>
          <a:noFill/>
        </p:spPr>
        <p:txBody>
          <a:bodyPr/>
          <a:lstStyle/>
          <a:p>
            <a:r>
              <a:rPr lang="en-US" altLang="ca-ES" smtClean="0"/>
              <a:t>Copyright © 2015 Open Geospatial Consortium</a:t>
            </a:r>
          </a:p>
        </p:txBody>
      </p:sp>
      <p:graphicFrame>
        <p:nvGraphicFramePr>
          <p:cNvPr id="6" name="5 Diagrama"/>
          <p:cNvGraphicFramePr/>
          <p:nvPr/>
        </p:nvGraphicFramePr>
        <p:xfrm>
          <a:off x="2209800" y="762000"/>
          <a:ext cx="46482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b="1" dirty="0" smtClean="0"/>
              <a:t>ISO 19115 was extended</a:t>
            </a:r>
            <a:endParaRPr lang="ca-ES" b="1" dirty="0"/>
          </a:p>
        </p:txBody>
      </p:sp>
      <p:sp>
        <p:nvSpPr>
          <p:cNvPr id="22531" name="3 Marcador de pie de página"/>
          <p:cNvSpPr>
            <a:spLocks noGrp="1"/>
          </p:cNvSpPr>
          <p:nvPr>
            <p:ph type="ftr" sz="quarter" idx="10"/>
          </p:nvPr>
        </p:nvSpPr>
        <p:spPr>
          <a:noFill/>
        </p:spPr>
        <p:txBody>
          <a:bodyPr/>
          <a:lstStyle/>
          <a:p>
            <a:r>
              <a:rPr lang="en-US" altLang="en-US" smtClean="0">
                <a:latin typeface="Arial" pitchFamily="34" charset="0"/>
                <a:ea typeface="MS PGothic" pitchFamily="34" charset="-128"/>
              </a:rPr>
              <a:t>Copyright © 2016 Open Geospatial Consortium</a:t>
            </a:r>
          </a:p>
        </p:txBody>
      </p:sp>
      <p:pic>
        <p:nvPicPr>
          <p:cNvPr id="22532" name="Picture 2" descr="metadata150913_v2"/>
          <p:cNvPicPr>
            <a:picLocks noChangeAspect="1" noChangeArrowheads="1"/>
          </p:cNvPicPr>
          <p:nvPr/>
        </p:nvPicPr>
        <p:blipFill>
          <a:blip r:embed="rId2"/>
          <a:srcRect/>
          <a:stretch>
            <a:fillRect/>
          </a:stretch>
        </p:blipFill>
        <p:spPr bwMode="auto">
          <a:xfrm>
            <a:off x="1141413" y="1066800"/>
            <a:ext cx="7616825" cy="509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ca-ES" dirty="0"/>
          </a:p>
        </p:txBody>
      </p:sp>
      <p:sp>
        <p:nvSpPr>
          <p:cNvPr id="5" name="4 Marcador de texto"/>
          <p:cNvSpPr>
            <a:spLocks noGrp="1"/>
          </p:cNvSpPr>
          <p:nvPr>
            <p:ph type="body" idx="1"/>
          </p:nvPr>
        </p:nvSpPr>
        <p:spPr/>
        <p:txBody>
          <a:bodyPr/>
          <a:lstStyle/>
          <a:p>
            <a:r>
              <a:rPr lang="ca-ES" dirty="0" err="1" smtClean="0"/>
              <a:t>Section</a:t>
            </a:r>
            <a:r>
              <a:rPr lang="ca-ES" dirty="0" smtClean="0"/>
              <a:t> 7.3</a:t>
            </a:r>
          </a:p>
          <a:p>
            <a:r>
              <a:rPr lang="ca-ES" dirty="0" smtClean="0"/>
              <a:t>Metadata</a:t>
            </a:r>
            <a:endParaRPr lang="ca-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i="1" dirty="0" smtClean="0"/>
              <a:t>Metadata</a:t>
            </a:r>
            <a:endParaRPr lang="ca-ES" dirty="0"/>
          </a:p>
        </p:txBody>
      </p:sp>
      <p:sp>
        <p:nvSpPr>
          <p:cNvPr id="3" name="2 Marcador de contenido"/>
          <p:cNvSpPr>
            <a:spLocks noGrp="1"/>
          </p:cNvSpPr>
          <p:nvPr>
            <p:ph idx="1"/>
          </p:nvPr>
        </p:nvSpPr>
        <p:spPr>
          <a:xfrm>
            <a:off x="685800" y="914400"/>
            <a:ext cx="8458200" cy="5715000"/>
          </a:xfrm>
        </p:spPr>
        <p:txBody>
          <a:bodyPr>
            <a:noAutofit/>
          </a:bodyPr>
          <a:lstStyle/>
          <a:p>
            <a:pPr>
              <a:defRPr/>
            </a:pPr>
            <a:r>
              <a:rPr lang="en-GB" sz="2000" dirty="0" smtClean="0">
                <a:solidFill>
                  <a:srgbClr val="092E5C"/>
                </a:solidFill>
                <a:effectLst>
                  <a:outerShdw blurRad="38100" dist="38100" dir="2700000" algn="tl">
                    <a:srgbClr val="C0C0C0"/>
                  </a:outerShdw>
                </a:effectLst>
                <a:latin typeface="+mj-lt"/>
              </a:rPr>
              <a:t>A geospatial dataset is always linked to a set of metadata. </a:t>
            </a:r>
          </a:p>
          <a:p>
            <a:pPr lvl="1">
              <a:defRPr/>
            </a:pPr>
            <a:r>
              <a:rPr lang="en-GB" sz="1600" dirty="0" smtClean="0">
                <a:solidFill>
                  <a:srgbClr val="092E5C"/>
                </a:solidFill>
                <a:effectLst>
                  <a:outerShdw blurRad="38100" dist="38100" dir="2700000" algn="tl">
                    <a:srgbClr val="C0C0C0"/>
                  </a:outerShdw>
                </a:effectLst>
                <a:latin typeface="+mj-lt"/>
              </a:rPr>
              <a:t>The metadata should be archived in a way that allows an undoubtedly reference to data</a:t>
            </a:r>
          </a:p>
          <a:p>
            <a:pPr>
              <a:defRPr/>
            </a:pPr>
            <a:r>
              <a:rPr lang="en-GB" sz="2000" dirty="0" smtClean="0">
                <a:solidFill>
                  <a:srgbClr val="092E5C"/>
                </a:solidFill>
                <a:effectLst>
                  <a:outerShdw blurRad="38100" dist="38100" dir="2700000" algn="tl">
                    <a:srgbClr val="C0C0C0"/>
                  </a:outerShdw>
                </a:effectLst>
                <a:latin typeface="+mj-lt"/>
              </a:rPr>
              <a:t>ISO 19165 will build upon the ISO 19115-1 metadata model and</a:t>
            </a:r>
          </a:p>
          <a:p>
            <a:pPr lvl="1">
              <a:defRPr/>
            </a:pPr>
            <a:r>
              <a:rPr lang="en-GB" sz="1600" dirty="0" smtClean="0">
                <a:solidFill>
                  <a:srgbClr val="092E5C"/>
                </a:solidFill>
                <a:effectLst>
                  <a:outerShdw blurRad="38100" dist="38100" dir="2700000" algn="tl">
                    <a:srgbClr val="C0C0C0"/>
                  </a:outerShdw>
                </a:effectLst>
                <a:latin typeface="+mj-lt"/>
              </a:rPr>
              <a:t>Clarifies about how to deal with data and metadata identifiers </a:t>
            </a:r>
          </a:p>
          <a:p>
            <a:pPr lvl="1">
              <a:defRPr/>
            </a:pPr>
            <a:r>
              <a:rPr lang="en-GB" sz="1600" dirty="0" smtClean="0">
                <a:solidFill>
                  <a:srgbClr val="092E5C"/>
                </a:solidFill>
                <a:effectLst>
                  <a:outerShdw blurRad="38100" dist="38100" dir="2700000" algn="tl">
                    <a:srgbClr val="C0C0C0"/>
                  </a:outerShdw>
                </a:effectLst>
                <a:latin typeface="+mj-lt"/>
              </a:rPr>
              <a:t>Add links to technical specifications, mission concepts, mission definition, data mode, etc. </a:t>
            </a:r>
          </a:p>
          <a:p>
            <a:pPr lvl="1">
              <a:defRPr/>
            </a:pPr>
            <a:r>
              <a:rPr lang="en-GB" sz="1600" dirty="0" smtClean="0">
                <a:solidFill>
                  <a:srgbClr val="092E5C"/>
                </a:solidFill>
                <a:effectLst>
                  <a:outerShdw blurRad="38100" dist="38100" dir="2700000" algn="tl">
                    <a:srgbClr val="C0C0C0"/>
                  </a:outerShdw>
                </a:effectLst>
                <a:latin typeface="+mj-lt"/>
              </a:rPr>
              <a:t>Adds: </a:t>
            </a:r>
          </a:p>
          <a:p>
            <a:pPr marL="2422525" lvl="2" indent="-273050" defTabSz="219075">
              <a:defRPr/>
            </a:pPr>
            <a:r>
              <a:rPr lang="en-US" sz="1600" dirty="0" smtClean="0">
                <a:solidFill>
                  <a:srgbClr val="092E5C"/>
                </a:solidFill>
                <a:effectLst>
                  <a:outerShdw blurRad="38100" dist="38100" dir="2700000" algn="tl">
                    <a:srgbClr val="C0C0C0"/>
                  </a:outerShdw>
                </a:effectLst>
                <a:latin typeface="+mj-lt"/>
              </a:rPr>
              <a:t>preservation actions, </a:t>
            </a:r>
          </a:p>
          <a:p>
            <a:pPr marL="2600325" lvl="3" indent="-273050" defTabSz="219075">
              <a:defRPr/>
            </a:pPr>
            <a:r>
              <a:rPr lang="en-GB" sz="1400" dirty="0" smtClean="0">
                <a:solidFill>
                  <a:srgbClr val="092E5C"/>
                </a:solidFill>
                <a:effectLst>
                  <a:outerShdw blurRad="38100" dist="38100" dir="2700000" algn="tl">
                    <a:srgbClr val="C0C0C0"/>
                  </a:outerShdw>
                </a:effectLst>
              </a:rPr>
              <a:t>processes </a:t>
            </a:r>
            <a:r>
              <a:rPr lang="en-GB" sz="1400" dirty="0" smtClean="0">
                <a:solidFill>
                  <a:srgbClr val="092E5C"/>
                </a:solidFill>
                <a:effectLst>
                  <a:outerShdw blurRad="38100" dist="38100" dir="2700000" algn="tl">
                    <a:srgbClr val="C0C0C0"/>
                  </a:outerShdw>
                </a:effectLst>
              </a:rPr>
              <a:t>that were done by the curators and not by the original responsible parties of the dataset with the objective of preserving the </a:t>
            </a:r>
            <a:r>
              <a:rPr lang="en-GB" sz="1400" dirty="0" smtClean="0">
                <a:solidFill>
                  <a:srgbClr val="092E5C"/>
                </a:solidFill>
                <a:effectLst>
                  <a:outerShdw blurRad="38100" dist="38100" dir="2700000" algn="tl">
                    <a:srgbClr val="C0C0C0"/>
                  </a:outerShdw>
                </a:effectLst>
              </a:rPr>
              <a:t>data</a:t>
            </a:r>
            <a:endParaRPr lang="en-US" sz="1400" dirty="0" smtClean="0">
              <a:solidFill>
                <a:srgbClr val="092E5C"/>
              </a:solidFill>
              <a:effectLst>
                <a:outerShdw blurRad="38100" dist="38100" dir="2700000" algn="tl">
                  <a:srgbClr val="C0C0C0"/>
                </a:outerShdw>
              </a:effectLst>
              <a:latin typeface="+mj-lt"/>
            </a:endParaRPr>
          </a:p>
          <a:p>
            <a:pPr marL="2422525" lvl="2" indent="-273050" defTabSz="219075">
              <a:defRPr/>
            </a:pPr>
            <a:r>
              <a:rPr lang="en-US" sz="1600" dirty="0" smtClean="0">
                <a:solidFill>
                  <a:srgbClr val="092E5C"/>
                </a:solidFill>
                <a:effectLst>
                  <a:outerShdw blurRad="38100" dist="38100" dir="2700000" algn="tl">
                    <a:srgbClr val="C0C0C0"/>
                  </a:outerShdw>
                </a:effectLst>
                <a:latin typeface="+mj-lt"/>
              </a:rPr>
              <a:t>value, use and justification, </a:t>
            </a:r>
          </a:p>
          <a:p>
            <a:pPr marL="2600325" lvl="3" indent="-273050" defTabSz="219075">
              <a:defRPr/>
            </a:pPr>
            <a:r>
              <a:rPr lang="en-GB" sz="1400" dirty="0" smtClean="0">
                <a:solidFill>
                  <a:srgbClr val="092E5C"/>
                </a:solidFill>
                <a:effectLst>
                  <a:outerShdw blurRad="38100" dist="38100" dir="2700000" algn="tl">
                    <a:srgbClr val="C0C0C0"/>
                  </a:outerShdw>
                </a:effectLst>
              </a:rPr>
              <a:t>documenting the administrative, legal, evidentiary, research, historical recognized value of the resource and the justification for preserving it . </a:t>
            </a:r>
            <a:r>
              <a:rPr lang="en-GB" sz="1400" dirty="0" smtClean="0">
                <a:solidFill>
                  <a:srgbClr val="092E5C"/>
                </a:solidFill>
                <a:effectLst>
                  <a:outerShdw blurRad="38100" dist="38100" dir="2700000" algn="tl">
                    <a:srgbClr val="C0C0C0"/>
                  </a:outerShdw>
                </a:effectLst>
              </a:rPr>
              <a:t>It also includes geospatial services usage statistics based on the data as another means of justifying its </a:t>
            </a:r>
            <a:r>
              <a:rPr lang="en-GB" sz="1400" dirty="0" smtClean="0">
                <a:solidFill>
                  <a:srgbClr val="092E5C"/>
                </a:solidFill>
                <a:effectLst>
                  <a:outerShdw blurRad="38100" dist="38100" dir="2700000" algn="tl">
                    <a:srgbClr val="C0C0C0"/>
                  </a:outerShdw>
                </a:effectLst>
              </a:rPr>
              <a:t>importance</a:t>
            </a:r>
            <a:r>
              <a:rPr lang="en-GB" sz="1400" dirty="0" smtClean="0">
                <a:solidFill>
                  <a:srgbClr val="092E5C"/>
                </a:solidFill>
                <a:effectLst>
                  <a:outerShdw blurRad="38100" dist="38100" dir="2700000" algn="tl">
                    <a:srgbClr val="C0C0C0"/>
                  </a:outerShdw>
                </a:effectLst>
              </a:rPr>
              <a:t>.</a:t>
            </a:r>
            <a:endParaRPr lang="en-US" sz="1400" dirty="0" smtClean="0">
              <a:solidFill>
                <a:srgbClr val="092E5C"/>
              </a:solidFill>
              <a:effectLst>
                <a:outerShdw blurRad="38100" dist="38100" dir="2700000" algn="tl">
                  <a:srgbClr val="C0C0C0"/>
                </a:outerShdw>
              </a:effectLst>
              <a:latin typeface="+mj-lt"/>
            </a:endParaRPr>
          </a:p>
          <a:p>
            <a:pPr marL="2422525" lvl="2" indent="-273050" defTabSz="219075">
              <a:defRPr/>
            </a:pPr>
            <a:r>
              <a:rPr lang="en-US" sz="1600" dirty="0" smtClean="0">
                <a:solidFill>
                  <a:srgbClr val="092E5C"/>
                </a:solidFill>
                <a:effectLst>
                  <a:outerShdw blurRad="38100" dist="38100" dir="2700000" algn="tl">
                    <a:srgbClr val="C0C0C0"/>
                  </a:outerShdw>
                </a:effectLst>
                <a:latin typeface="+mj-lt"/>
              </a:rPr>
              <a:t>relations to other resources, </a:t>
            </a:r>
          </a:p>
          <a:p>
            <a:pPr marL="2600325" lvl="3" indent="-273050" defTabSz="219075">
              <a:defRPr/>
            </a:pPr>
            <a:r>
              <a:rPr lang="en-GB" sz="1400" dirty="0" smtClean="0">
                <a:solidFill>
                  <a:srgbClr val="092E5C"/>
                </a:solidFill>
                <a:effectLst>
                  <a:outerShdw blurRad="38100" dist="38100" dir="2700000" algn="tl">
                    <a:srgbClr val="C0C0C0"/>
                  </a:outerShdw>
                </a:effectLst>
              </a:rPr>
              <a:t>reuses </a:t>
            </a:r>
            <a:r>
              <a:rPr lang="en-GB" sz="1400" dirty="0" err="1" smtClean="0">
                <a:solidFill>
                  <a:srgbClr val="092E5C"/>
                </a:solidFill>
                <a:effectLst>
                  <a:outerShdw blurRad="38100" dist="38100" dir="2700000" algn="tl">
                    <a:srgbClr val="C0C0C0"/>
                  </a:outerShdw>
                </a:effectLst>
              </a:rPr>
              <a:t>MD_AssociatedResources</a:t>
            </a:r>
            <a:r>
              <a:rPr lang="en-GB" sz="1400" dirty="0" smtClean="0">
                <a:solidFill>
                  <a:srgbClr val="092E5C"/>
                </a:solidFill>
                <a:effectLst>
                  <a:outerShdw blurRad="38100" dist="38100" dir="2700000" algn="tl">
                    <a:srgbClr val="C0C0C0"/>
                  </a:outerShdw>
                </a:effectLst>
              </a:rPr>
              <a:t> and include a </a:t>
            </a:r>
            <a:r>
              <a:rPr lang="en-GB" sz="1400" dirty="0" err="1" smtClean="0">
                <a:solidFill>
                  <a:srgbClr val="092E5C"/>
                </a:solidFill>
                <a:effectLst>
                  <a:outerShdw blurRad="38100" dist="38100" dir="2700000" algn="tl">
                    <a:srgbClr val="C0C0C0"/>
                  </a:outerShdw>
                </a:effectLst>
              </a:rPr>
              <a:t>PREMIS</a:t>
            </a:r>
            <a:r>
              <a:rPr lang="en-GB" sz="1400" dirty="0" smtClean="0">
                <a:solidFill>
                  <a:srgbClr val="092E5C"/>
                </a:solidFill>
                <a:effectLst>
                  <a:outerShdw blurRad="38100" dist="38100" dir="2700000" algn="tl">
                    <a:srgbClr val="C0C0C0"/>
                  </a:outerShdw>
                </a:effectLst>
              </a:rPr>
              <a:t> relation taxonomy</a:t>
            </a:r>
            <a:endParaRPr lang="en-US" sz="1400" dirty="0" smtClean="0">
              <a:solidFill>
                <a:srgbClr val="092E5C"/>
              </a:solidFill>
              <a:effectLst>
                <a:outerShdw blurRad="38100" dist="38100" dir="2700000" algn="tl">
                  <a:srgbClr val="C0C0C0"/>
                </a:outerShdw>
              </a:effectLst>
              <a:latin typeface="+mj-lt"/>
            </a:endParaRPr>
          </a:p>
          <a:p>
            <a:pPr marL="2422525" lvl="2" indent="-273050" defTabSz="219075">
              <a:defRPr/>
            </a:pPr>
            <a:r>
              <a:rPr lang="en-US" sz="1600" dirty="0" smtClean="0">
                <a:solidFill>
                  <a:srgbClr val="092E5C"/>
                </a:solidFill>
                <a:effectLst>
                  <a:outerShdw blurRad="38100" dist="38100" dir="2700000" algn="tl">
                    <a:srgbClr val="C0C0C0"/>
                  </a:outerShdw>
                </a:effectLst>
                <a:latin typeface="+mj-lt"/>
              </a:rPr>
              <a:t>preservation package description</a:t>
            </a:r>
          </a:p>
          <a:p>
            <a:pPr marL="2600325" lvl="3" indent="-273050" defTabSz="219075">
              <a:defRPr/>
            </a:pPr>
            <a:r>
              <a:rPr lang="en-GB" sz="1400" dirty="0" smtClean="0">
                <a:solidFill>
                  <a:srgbClr val="092E5C"/>
                </a:solidFill>
                <a:effectLst>
                  <a:outerShdw blurRad="38100" dist="38100" dir="2700000" algn="tl">
                    <a:srgbClr val="C0C0C0"/>
                  </a:outerShdw>
                </a:effectLst>
              </a:rPr>
              <a:t>lists all the parts (files and documents) that together form the AIP</a:t>
            </a:r>
            <a:endParaRPr lang="en-US" sz="1400" dirty="0" smtClean="0">
              <a:solidFill>
                <a:srgbClr val="092E5C"/>
              </a:solidFill>
              <a:effectLst>
                <a:outerShdw blurRad="38100" dist="38100" dir="2700000" algn="tl">
                  <a:srgbClr val="C0C0C0"/>
                </a:outerShdw>
              </a:effectLst>
              <a:latin typeface="+mj-lt"/>
            </a:endParaRPr>
          </a:p>
          <a:p>
            <a:pPr marL="2422525" lvl="2" indent="-273050" defTabSz="219075">
              <a:defRPr/>
            </a:pPr>
            <a:r>
              <a:rPr lang="en-US" sz="1600" dirty="0" smtClean="0">
                <a:solidFill>
                  <a:srgbClr val="092E5C"/>
                </a:solidFill>
                <a:effectLst>
                  <a:outerShdw blurRad="38100" dist="38100" dir="2700000" algn="tl">
                    <a:srgbClr val="C0C0C0"/>
                  </a:outerShdw>
                </a:effectLst>
                <a:latin typeface="+mj-lt"/>
              </a:rPr>
              <a:t>acquisition</a:t>
            </a:r>
            <a:r>
              <a:rPr lang="en-GB" sz="1600" dirty="0" smtClean="0">
                <a:solidFill>
                  <a:srgbClr val="092E5C"/>
                </a:solidFill>
                <a:effectLst>
                  <a:outerShdw blurRad="38100" dist="38100" dir="2700000" algn="tl">
                    <a:srgbClr val="C0C0C0"/>
                  </a:outerShdw>
                </a:effectLst>
                <a:latin typeface="+mj-lt"/>
              </a:rPr>
              <a:t>..</a:t>
            </a:r>
          </a:p>
          <a:p>
            <a:pPr marL="2600325" lvl="3" indent="-273050" defTabSz="219075">
              <a:defRPr/>
            </a:pPr>
            <a:r>
              <a:rPr lang="en-GB" sz="1400" dirty="0" smtClean="0">
                <a:solidFill>
                  <a:srgbClr val="092E5C"/>
                </a:solidFill>
                <a:effectLst>
                  <a:outerShdw blurRad="38100" dist="38100" dir="2700000" algn="tl">
                    <a:srgbClr val="C0C0C0"/>
                  </a:outerShdw>
                </a:effectLst>
                <a:latin typeface="+mj-lt"/>
              </a:rPr>
              <a:t>how, when and with what legal constraints the dataset was given to a preservation body.</a:t>
            </a:r>
            <a:endParaRPr lang="ca-ES" sz="1400" dirty="0" smtClean="0">
              <a:solidFill>
                <a:srgbClr val="092E5C"/>
              </a:solidFill>
              <a:effectLst>
                <a:outerShdw blurRad="38100" dist="38100" dir="2700000" algn="tl">
                  <a:srgbClr val="C0C0C0"/>
                </a:outerShdw>
              </a:effectLst>
              <a:latin typeface="+mj-lt"/>
            </a:endParaRPr>
          </a:p>
        </p:txBody>
      </p:sp>
      <p:graphicFrame>
        <p:nvGraphicFramePr>
          <p:cNvPr id="5" name="4 Diagrama"/>
          <p:cNvGraphicFramePr/>
          <p:nvPr/>
        </p:nvGraphicFramePr>
        <p:xfrm>
          <a:off x="0" y="3501008"/>
          <a:ext cx="2880320" cy="2166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40147"/>
            <a:ext cx="6802065" cy="768573"/>
          </a:xfrm>
        </p:spPr>
        <p:txBody>
          <a:bodyPr/>
          <a:lstStyle/>
          <a:p>
            <a:pPr>
              <a:defRPr/>
            </a:pPr>
            <a:r>
              <a:rPr lang="ca-ES" dirty="0" smtClean="0"/>
              <a:t>GP_</a:t>
            </a:r>
            <a:r>
              <a:rPr lang="ca-ES" dirty="0" err="1" smtClean="0"/>
              <a:t>PreservationMetadata</a:t>
            </a:r>
            <a:endParaRPr lang="ca-ES" dirty="0"/>
          </a:p>
        </p:txBody>
      </p:sp>
      <p:sp>
        <p:nvSpPr>
          <p:cNvPr id="24579" name="2 Marcador de contenido"/>
          <p:cNvSpPr>
            <a:spLocks noGrp="1"/>
          </p:cNvSpPr>
          <p:nvPr>
            <p:ph idx="1"/>
          </p:nvPr>
        </p:nvSpPr>
        <p:spPr/>
        <p:txBody>
          <a:bodyPr/>
          <a:lstStyle/>
          <a:p>
            <a:endParaRPr lang="ca-ES" smtClean="0"/>
          </a:p>
        </p:txBody>
      </p:sp>
      <p:pic>
        <p:nvPicPr>
          <p:cNvPr id="24581" name="Picture 2"/>
          <p:cNvPicPr>
            <a:picLocks noChangeAspect="1" noChangeArrowheads="1"/>
          </p:cNvPicPr>
          <p:nvPr/>
        </p:nvPicPr>
        <p:blipFill>
          <a:blip r:embed="rId2"/>
          <a:srcRect/>
          <a:stretch>
            <a:fillRect/>
          </a:stretch>
        </p:blipFill>
        <p:spPr bwMode="auto">
          <a:xfrm>
            <a:off x="2339752" y="1124744"/>
            <a:ext cx="6554787" cy="5243512"/>
          </a:xfrm>
          <a:prstGeom prst="rect">
            <a:avLst/>
          </a:prstGeom>
          <a:noFill/>
          <a:ln w="9525">
            <a:noFill/>
            <a:miter lim="800000"/>
            <a:headEnd/>
            <a:tailEnd/>
          </a:ln>
        </p:spPr>
      </p:pic>
      <p:graphicFrame>
        <p:nvGraphicFramePr>
          <p:cNvPr id="6" name="5 Diagrama"/>
          <p:cNvGraphicFramePr/>
          <p:nvPr/>
        </p:nvGraphicFramePr>
        <p:xfrm>
          <a:off x="35496" y="37976"/>
          <a:ext cx="4572000" cy="317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b="1" dirty="0" smtClean="0"/>
              <a:t>Introduction</a:t>
            </a:r>
            <a:endParaRPr lang="ca-ES" dirty="0"/>
          </a:p>
        </p:txBody>
      </p:sp>
      <p:sp>
        <p:nvSpPr>
          <p:cNvPr id="3" name="2 Marcador de contenido"/>
          <p:cNvSpPr>
            <a:spLocks noGrp="1"/>
          </p:cNvSpPr>
          <p:nvPr>
            <p:ph idx="1"/>
          </p:nvPr>
        </p:nvSpPr>
        <p:spPr>
          <a:xfrm>
            <a:off x="346075" y="1279525"/>
            <a:ext cx="8458200" cy="5121275"/>
          </a:xfrm>
        </p:spPr>
        <p:txBody>
          <a:bodyPr>
            <a:noAutofit/>
          </a:bodyPr>
          <a:lstStyle/>
          <a:p>
            <a:pPr>
              <a:defRPr/>
            </a:pPr>
            <a:r>
              <a:rPr lang="en-GB" sz="2000" dirty="0" smtClean="0">
                <a:solidFill>
                  <a:srgbClr val="092E5C"/>
                </a:solidFill>
                <a:effectLst>
                  <a:outerShdw blurRad="38100" dist="38100" dir="2700000" algn="tl">
                    <a:srgbClr val="C0C0C0"/>
                  </a:outerShdw>
                </a:effectLst>
                <a:latin typeface="+mj-lt"/>
              </a:rPr>
              <a:t>The long-term preservation of large digital geospatial datasets in a </a:t>
            </a:r>
            <a:r>
              <a:rPr lang="en-GB" sz="2000" b="1" dirty="0" smtClean="0">
                <a:solidFill>
                  <a:srgbClr val="092E5C"/>
                </a:solidFill>
                <a:effectLst>
                  <a:outerShdw blurRad="38100" dist="38100" dir="2700000" algn="tl">
                    <a:srgbClr val="C0C0C0"/>
                  </a:outerShdw>
                </a:effectLst>
                <a:latin typeface="+mj-lt"/>
              </a:rPr>
              <a:t>uniform</a:t>
            </a:r>
            <a:r>
              <a:rPr lang="en-GB" sz="2000" dirty="0" smtClean="0">
                <a:solidFill>
                  <a:srgbClr val="092E5C"/>
                </a:solidFill>
                <a:effectLst>
                  <a:outerShdw blurRad="38100" dist="38100" dir="2700000" algn="tl">
                    <a:srgbClr val="C0C0C0"/>
                  </a:outerShdw>
                </a:effectLst>
                <a:latin typeface="+mj-lt"/>
              </a:rPr>
              <a:t> way is a still </a:t>
            </a:r>
            <a:r>
              <a:rPr lang="en-GB" sz="2000" dirty="0" smtClean="0">
                <a:solidFill>
                  <a:srgbClr val="092E5C"/>
                </a:solidFill>
                <a:effectLst>
                  <a:outerShdw blurRad="38100" dist="38100" dir="2700000" algn="tl">
                    <a:srgbClr val="C0C0C0"/>
                  </a:outerShdw>
                </a:effectLst>
                <a:latin typeface="+mj-lt"/>
              </a:rPr>
              <a:t>pending </a:t>
            </a:r>
            <a:r>
              <a:rPr lang="en-GB" sz="2000" dirty="0" smtClean="0">
                <a:solidFill>
                  <a:srgbClr val="092E5C"/>
                </a:solidFill>
                <a:effectLst>
                  <a:outerShdw blurRad="38100" dist="38100" dir="2700000" algn="tl">
                    <a:srgbClr val="C0C0C0"/>
                  </a:outerShdw>
                </a:effectLst>
                <a:latin typeface="+mj-lt"/>
              </a:rPr>
              <a:t>question. </a:t>
            </a:r>
            <a:endParaRPr lang="en-GB" sz="2000" dirty="0" smtClean="0">
              <a:solidFill>
                <a:srgbClr val="092E5C"/>
              </a:solidFill>
              <a:effectLst>
                <a:outerShdw blurRad="38100" dist="38100" dir="2700000" algn="tl">
                  <a:srgbClr val="C0C0C0"/>
                </a:outerShdw>
              </a:effectLst>
              <a:latin typeface="+mj-lt"/>
            </a:endParaRPr>
          </a:p>
          <a:p>
            <a:pPr>
              <a:defRPr/>
            </a:pPr>
            <a:r>
              <a:rPr lang="en-GB" sz="2000" dirty="0" smtClean="0">
                <a:solidFill>
                  <a:srgbClr val="092E5C"/>
                </a:solidFill>
                <a:effectLst>
                  <a:outerShdw blurRad="38100" dist="38100" dir="2700000" algn="tl">
                    <a:srgbClr val="C0C0C0"/>
                  </a:outerShdw>
                </a:effectLst>
                <a:latin typeface="+mj-lt"/>
              </a:rPr>
              <a:t>Currently the </a:t>
            </a:r>
            <a:r>
              <a:rPr lang="en-GB" sz="2000" b="1" dirty="0" smtClean="0">
                <a:solidFill>
                  <a:srgbClr val="092E5C"/>
                </a:solidFill>
                <a:effectLst>
                  <a:outerShdw blurRad="38100" dist="38100" dir="2700000" algn="tl">
                    <a:srgbClr val="C0C0C0"/>
                  </a:outerShdw>
                </a:effectLst>
                <a:latin typeface="+mj-lt"/>
              </a:rPr>
              <a:t>growth</a:t>
            </a:r>
            <a:r>
              <a:rPr lang="en-GB" sz="2000" dirty="0" smtClean="0">
                <a:solidFill>
                  <a:srgbClr val="092E5C"/>
                </a:solidFill>
                <a:effectLst>
                  <a:outerShdw blurRad="38100" dist="38100" dir="2700000" algn="tl">
                    <a:srgbClr val="C0C0C0"/>
                  </a:outerShdw>
                </a:effectLst>
                <a:latin typeface="+mj-lt"/>
              </a:rPr>
              <a:t> of data is faster than the growth of storage media, particularly due to RS constant inputs. </a:t>
            </a:r>
            <a:endParaRPr lang="ca-ES" sz="2000" dirty="0" smtClean="0">
              <a:solidFill>
                <a:srgbClr val="092E5C"/>
              </a:solidFill>
              <a:effectLst>
                <a:outerShdw blurRad="38100" dist="38100" dir="2700000" algn="tl">
                  <a:srgbClr val="C0C0C0"/>
                </a:outerShdw>
              </a:effectLst>
              <a:latin typeface="+mj-lt"/>
            </a:endParaRPr>
          </a:p>
          <a:p>
            <a:pPr>
              <a:defRPr/>
            </a:pPr>
            <a:r>
              <a:rPr lang="en-GB" sz="2000" dirty="0" smtClean="0">
                <a:solidFill>
                  <a:srgbClr val="092E5C"/>
                </a:solidFill>
                <a:effectLst>
                  <a:outerShdw blurRad="38100" dist="38100" dir="2700000" algn="tl">
                    <a:srgbClr val="C0C0C0"/>
                  </a:outerShdw>
                </a:effectLst>
                <a:latin typeface="+mj-lt"/>
              </a:rPr>
              <a:t>Solutions </a:t>
            </a:r>
            <a:r>
              <a:rPr lang="en-GB" sz="2000" dirty="0" smtClean="0">
                <a:solidFill>
                  <a:srgbClr val="092E5C"/>
                </a:solidFill>
                <a:effectLst>
                  <a:outerShdw blurRad="38100" dist="38100" dir="2700000" algn="tl">
                    <a:srgbClr val="C0C0C0"/>
                  </a:outerShdw>
                </a:effectLst>
                <a:latin typeface="+mj-lt"/>
              </a:rPr>
              <a:t>commonly applied in libraries to preserve printed documents can not be directly applied </a:t>
            </a:r>
            <a:r>
              <a:rPr lang="en-GB" sz="2000" dirty="0" smtClean="0">
                <a:solidFill>
                  <a:srgbClr val="092E5C"/>
                </a:solidFill>
                <a:effectLst>
                  <a:outerShdw blurRad="38100" dist="38100" dir="2700000" algn="tl">
                    <a:srgbClr val="C0C0C0"/>
                  </a:outerShdw>
                </a:effectLst>
                <a:latin typeface="+mj-lt"/>
              </a:rPr>
              <a:t>because geospatial </a:t>
            </a:r>
            <a:r>
              <a:rPr lang="en-GB" sz="2000" dirty="0" smtClean="0">
                <a:solidFill>
                  <a:srgbClr val="092E5C"/>
                </a:solidFill>
                <a:effectLst>
                  <a:outerShdw blurRad="38100" dist="38100" dir="2700000" algn="tl">
                    <a:srgbClr val="C0C0C0"/>
                  </a:outerShdw>
                </a:effectLst>
                <a:latin typeface="+mj-lt"/>
              </a:rPr>
              <a:t>data possesses a number of </a:t>
            </a:r>
            <a:r>
              <a:rPr lang="en-GB" sz="2000" b="1" dirty="0" smtClean="0">
                <a:solidFill>
                  <a:srgbClr val="092E5C"/>
                </a:solidFill>
                <a:effectLst>
                  <a:outerShdw blurRad="38100" dist="38100" dir="2700000" algn="tl">
                    <a:srgbClr val="C0C0C0"/>
                  </a:outerShdw>
                </a:effectLst>
                <a:latin typeface="+mj-lt"/>
              </a:rPr>
              <a:t>peculiarities</a:t>
            </a:r>
            <a:r>
              <a:rPr lang="en-GB" sz="2000" dirty="0" smtClean="0">
                <a:solidFill>
                  <a:srgbClr val="092E5C"/>
                </a:solidFill>
                <a:effectLst>
                  <a:outerShdw blurRad="38100" dist="38100" dir="2700000" algn="tl">
                    <a:srgbClr val="C0C0C0"/>
                  </a:outerShdw>
                </a:effectLst>
                <a:latin typeface="+mj-lt"/>
              </a:rPr>
              <a:t> that do not agree common archival principles. </a:t>
            </a:r>
          </a:p>
          <a:p>
            <a:pPr lvl="1">
              <a:defRPr/>
            </a:pPr>
            <a:r>
              <a:rPr lang="en-GB" sz="1600" dirty="0" smtClean="0">
                <a:solidFill>
                  <a:srgbClr val="092E5C"/>
                </a:solidFill>
                <a:effectLst>
                  <a:outerShdw blurRad="38100" dist="38100" dir="2700000" algn="tl">
                    <a:srgbClr val="C0C0C0"/>
                  </a:outerShdw>
                </a:effectLst>
                <a:latin typeface="+mj-lt"/>
              </a:rPr>
              <a:t>Some of the data are </a:t>
            </a:r>
            <a:r>
              <a:rPr lang="en-GB" sz="1600" b="1" dirty="0" smtClean="0">
                <a:solidFill>
                  <a:srgbClr val="092E5C"/>
                </a:solidFill>
                <a:effectLst>
                  <a:outerShdw blurRad="38100" dist="38100" dir="2700000" algn="tl">
                    <a:srgbClr val="C0C0C0"/>
                  </a:outerShdw>
                </a:effectLst>
                <a:latin typeface="+mj-lt"/>
              </a:rPr>
              <a:t>never final</a:t>
            </a:r>
            <a:r>
              <a:rPr lang="en-GB" sz="1600" dirty="0" smtClean="0">
                <a:solidFill>
                  <a:srgbClr val="092E5C"/>
                </a:solidFill>
                <a:effectLst>
                  <a:outerShdw blurRad="38100" dist="38100" dir="2700000" algn="tl">
                    <a:srgbClr val="C0C0C0"/>
                  </a:outerShdw>
                </a:effectLst>
                <a:latin typeface="+mj-lt"/>
              </a:rPr>
              <a:t> (cadastral data)</a:t>
            </a:r>
          </a:p>
          <a:p>
            <a:pPr lvl="1">
              <a:defRPr/>
            </a:pPr>
            <a:r>
              <a:rPr lang="en-GB" sz="1600" b="1" dirty="0" smtClean="0">
                <a:solidFill>
                  <a:srgbClr val="092E5C"/>
                </a:solidFill>
                <a:effectLst>
                  <a:outerShdw blurRad="38100" dist="38100" dir="2700000" algn="tl">
                    <a:srgbClr val="C0C0C0"/>
                  </a:outerShdw>
                </a:effectLst>
                <a:latin typeface="+mj-lt"/>
              </a:rPr>
              <a:t>Topologically</a:t>
            </a:r>
            <a:r>
              <a:rPr lang="en-GB" sz="1600" dirty="0" smtClean="0">
                <a:solidFill>
                  <a:srgbClr val="092E5C"/>
                </a:solidFill>
                <a:effectLst>
                  <a:outerShdw blurRad="38100" dist="38100" dir="2700000" algn="tl">
                    <a:srgbClr val="C0C0C0"/>
                  </a:outerShdw>
                </a:effectLst>
                <a:latin typeface="+mj-lt"/>
              </a:rPr>
              <a:t> structured data features are fully interlinked and thus cannot be separated into packages </a:t>
            </a:r>
          </a:p>
          <a:p>
            <a:pPr lvl="1">
              <a:defRPr/>
            </a:pPr>
            <a:r>
              <a:rPr lang="en-GB" sz="1600" dirty="0" smtClean="0">
                <a:solidFill>
                  <a:srgbClr val="092E5C"/>
                </a:solidFill>
                <a:effectLst>
                  <a:outerShdw blurRad="38100" dist="38100" dir="2700000" algn="tl">
                    <a:srgbClr val="C0C0C0"/>
                  </a:outerShdw>
                </a:effectLst>
                <a:latin typeface="+mj-lt"/>
              </a:rPr>
              <a:t>GIS good design principles </a:t>
            </a:r>
            <a:r>
              <a:rPr lang="en-GB" sz="1600" i="1" dirty="0" smtClean="0">
                <a:solidFill>
                  <a:srgbClr val="092E5C"/>
                </a:solidFill>
                <a:effectLst>
                  <a:outerShdw blurRad="38100" dist="38100" dir="2700000" algn="tl">
                    <a:srgbClr val="C0C0C0"/>
                  </a:outerShdw>
                </a:effectLst>
                <a:latin typeface="+mj-lt"/>
              </a:rPr>
              <a:t>forces</a:t>
            </a:r>
            <a:r>
              <a:rPr lang="en-GB" sz="1600" dirty="0" smtClean="0">
                <a:solidFill>
                  <a:srgbClr val="092E5C"/>
                </a:solidFill>
                <a:effectLst>
                  <a:outerShdw blurRad="38100" dist="38100" dir="2700000" algn="tl">
                    <a:srgbClr val="C0C0C0"/>
                  </a:outerShdw>
                </a:effectLst>
                <a:latin typeface="+mj-lt"/>
              </a:rPr>
              <a:t> the data models to be </a:t>
            </a:r>
            <a:r>
              <a:rPr lang="en-GB" sz="1600" b="1" dirty="0" smtClean="0">
                <a:solidFill>
                  <a:srgbClr val="092E5C"/>
                </a:solidFill>
                <a:effectLst>
                  <a:outerShdw blurRad="38100" dist="38100" dir="2700000" algn="tl">
                    <a:srgbClr val="C0C0C0"/>
                  </a:outerShdw>
                </a:effectLst>
                <a:latin typeface="+mj-lt"/>
              </a:rPr>
              <a:t>divided</a:t>
            </a:r>
            <a:r>
              <a:rPr lang="en-GB" sz="1600" dirty="0" smtClean="0">
                <a:solidFill>
                  <a:srgbClr val="092E5C"/>
                </a:solidFill>
                <a:effectLst>
                  <a:outerShdw blurRad="38100" dist="38100" dir="2700000" algn="tl">
                    <a:srgbClr val="C0C0C0"/>
                  </a:outerShdw>
                </a:effectLst>
                <a:latin typeface="+mj-lt"/>
              </a:rPr>
              <a:t> into thematic layers and each one considering geospatial data, metadata, symbolization, printing, </a:t>
            </a:r>
            <a:r>
              <a:rPr lang="en-GB" sz="1600" dirty="0" smtClean="0">
                <a:solidFill>
                  <a:srgbClr val="092E5C"/>
                </a:solidFill>
                <a:effectLst>
                  <a:outerShdw blurRad="38100" dist="38100" dir="2700000" algn="tl">
                    <a:srgbClr val="C0C0C0"/>
                  </a:outerShdw>
                </a:effectLst>
                <a:latin typeface="+mj-lt"/>
              </a:rPr>
              <a:t>etc. </a:t>
            </a:r>
            <a:endParaRPr lang="en-GB" sz="1600" dirty="0" smtClean="0">
              <a:solidFill>
                <a:srgbClr val="092E5C"/>
              </a:solidFill>
              <a:effectLst>
                <a:outerShdw blurRad="38100" dist="38100" dir="2700000" algn="tl">
                  <a:srgbClr val="C0C0C0"/>
                </a:outerShdw>
              </a:effectLst>
              <a:latin typeface="+mj-lt"/>
            </a:endParaRPr>
          </a:p>
          <a:p>
            <a:pPr lvl="1">
              <a:defRPr/>
            </a:pPr>
            <a:r>
              <a:rPr lang="en-GB" sz="1600" b="1" dirty="0" smtClean="0">
                <a:solidFill>
                  <a:srgbClr val="092E5C"/>
                </a:solidFill>
                <a:effectLst>
                  <a:outerShdw blurRad="38100" dist="38100" dir="2700000" algn="tl">
                    <a:srgbClr val="C0C0C0"/>
                  </a:outerShdw>
                </a:effectLst>
                <a:latin typeface="+mj-lt"/>
              </a:rPr>
              <a:t>Service</a:t>
            </a:r>
            <a:r>
              <a:rPr lang="en-GB" sz="1600" dirty="0" smtClean="0">
                <a:solidFill>
                  <a:srgbClr val="092E5C"/>
                </a:solidFill>
                <a:effectLst>
                  <a:outerShdw blurRad="38100" dist="38100" dir="2700000" algn="tl">
                    <a:srgbClr val="C0C0C0"/>
                  </a:outerShdw>
                </a:effectLst>
                <a:latin typeface="+mj-lt"/>
              </a:rPr>
              <a:t>-oriented architectures (</a:t>
            </a:r>
            <a:r>
              <a:rPr lang="en-GB" sz="1600" dirty="0" err="1" smtClean="0">
                <a:solidFill>
                  <a:srgbClr val="092E5C"/>
                </a:solidFill>
                <a:effectLst>
                  <a:outerShdw blurRad="38100" dist="38100" dir="2700000" algn="tl">
                    <a:srgbClr val="C0C0C0"/>
                  </a:outerShdw>
                </a:effectLst>
                <a:latin typeface="+mj-lt"/>
              </a:rPr>
              <a:t>SOA</a:t>
            </a:r>
            <a:r>
              <a:rPr lang="en-GB" sz="1600" dirty="0" smtClean="0">
                <a:solidFill>
                  <a:srgbClr val="092E5C"/>
                </a:solidFill>
                <a:effectLst>
                  <a:outerShdw blurRad="38100" dist="38100" dir="2700000" algn="tl">
                    <a:srgbClr val="C0C0C0"/>
                  </a:outerShdw>
                </a:effectLst>
                <a:latin typeface="+mj-lt"/>
              </a:rPr>
              <a:t>) produce maps on-the-fly which are gone </a:t>
            </a:r>
            <a:r>
              <a:rPr lang="en-GB" sz="1600" dirty="0" smtClean="0">
                <a:solidFill>
                  <a:srgbClr val="092E5C"/>
                </a:solidFill>
                <a:effectLst>
                  <a:outerShdw blurRad="38100" dist="38100" dir="2700000" algn="tl">
                    <a:srgbClr val="C0C0C0"/>
                  </a:outerShdw>
                </a:effectLst>
                <a:latin typeface="+mj-lt"/>
              </a:rPr>
              <a:t>shortly</a:t>
            </a:r>
            <a:endParaRPr lang="en-GB" sz="1600" dirty="0" smtClean="0">
              <a:solidFill>
                <a:srgbClr val="092E5C"/>
              </a:solidFill>
              <a:effectLst>
                <a:outerShdw blurRad="38100" dist="38100" dir="2700000" algn="tl">
                  <a:srgbClr val="C0C0C0"/>
                </a:outerShdw>
              </a:effectLst>
              <a:latin typeface="+mj-lt"/>
            </a:endParaRPr>
          </a:p>
          <a:p>
            <a:pPr lvl="1">
              <a:defRPr/>
            </a:pPr>
            <a:r>
              <a:rPr lang="en-GB" sz="1600" b="1" dirty="0" smtClean="0">
                <a:solidFill>
                  <a:srgbClr val="092E5C"/>
                </a:solidFill>
                <a:effectLst>
                  <a:outerShdw blurRad="38100" dist="38100" dir="2700000" algn="tl">
                    <a:srgbClr val="C0C0C0"/>
                  </a:outerShdw>
                </a:effectLst>
                <a:latin typeface="+mj-lt"/>
              </a:rPr>
              <a:t>Large</a:t>
            </a:r>
            <a:r>
              <a:rPr lang="en-GB" sz="1600" dirty="0" smtClean="0">
                <a:solidFill>
                  <a:srgbClr val="092E5C"/>
                </a:solidFill>
                <a:effectLst>
                  <a:outerShdw blurRad="38100" dist="38100" dir="2700000" algn="tl">
                    <a:srgbClr val="C0C0C0"/>
                  </a:outerShdw>
                </a:effectLst>
                <a:latin typeface="+mj-lt"/>
              </a:rPr>
              <a:t> data </a:t>
            </a:r>
            <a:r>
              <a:rPr lang="en-GB" sz="1600" b="1" dirty="0" smtClean="0">
                <a:solidFill>
                  <a:srgbClr val="092E5C"/>
                </a:solidFill>
                <a:effectLst>
                  <a:outerShdw blurRad="38100" dist="38100" dir="2700000" algn="tl">
                    <a:srgbClr val="C0C0C0"/>
                  </a:outerShdw>
                </a:effectLst>
                <a:latin typeface="+mj-lt"/>
              </a:rPr>
              <a:t>volumes</a:t>
            </a:r>
            <a:r>
              <a:rPr lang="en-GB" sz="1600" dirty="0" smtClean="0">
                <a:solidFill>
                  <a:srgbClr val="092E5C"/>
                </a:solidFill>
                <a:effectLst>
                  <a:outerShdw blurRad="38100" dist="38100" dir="2700000" algn="tl">
                    <a:srgbClr val="C0C0C0"/>
                  </a:outerShdw>
                </a:effectLst>
                <a:latin typeface="+mj-lt"/>
              </a:rPr>
              <a:t> of the imagery domain tend to exhaust the available long-term storage capacities.</a:t>
            </a:r>
          </a:p>
        </p:txBody>
      </p:sp>
      <p:sp>
        <p:nvSpPr>
          <p:cNvPr id="6148" name="3 Marcador de pie de página"/>
          <p:cNvSpPr>
            <a:spLocks noGrp="1"/>
          </p:cNvSpPr>
          <p:nvPr>
            <p:ph type="ftr" sz="quarter" idx="10"/>
          </p:nvPr>
        </p:nvSpPr>
        <p:spPr>
          <a:noFill/>
        </p:spPr>
        <p:txBody>
          <a:bodyPr/>
          <a:lstStyle/>
          <a:p>
            <a:r>
              <a:rPr lang="en-US" smtClean="0">
                <a:latin typeface="Arial" pitchFamily="34" charset="0"/>
                <a:ea typeface="MS PGothic" pitchFamily="34" charset="-128"/>
              </a:rPr>
              <a:t>Copyright © 2015 Open Geospatial Consortium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ca-ES" dirty="0" smtClean="0"/>
              <a:t>GP_</a:t>
            </a:r>
            <a:r>
              <a:rPr lang="ca-ES" dirty="0" err="1" smtClean="0"/>
              <a:t>ContextInformation</a:t>
            </a:r>
            <a:endParaRPr lang="ca-ES" dirty="0"/>
          </a:p>
        </p:txBody>
      </p:sp>
      <p:sp>
        <p:nvSpPr>
          <p:cNvPr id="25603" name="2 Marcador de contenido"/>
          <p:cNvSpPr>
            <a:spLocks noGrp="1"/>
          </p:cNvSpPr>
          <p:nvPr>
            <p:ph idx="1"/>
          </p:nvPr>
        </p:nvSpPr>
        <p:spPr>
          <a:xfrm>
            <a:off x="251520" y="3075608"/>
            <a:ext cx="2664296" cy="3280742"/>
          </a:xfrm>
        </p:spPr>
        <p:txBody>
          <a:bodyPr/>
          <a:lstStyle/>
          <a:p>
            <a:r>
              <a:rPr lang="en-US" smtClean="0"/>
              <a:t>Connection</a:t>
            </a:r>
            <a:r>
              <a:rPr lang="en-US" smtClean="0"/>
              <a:t> to other </a:t>
            </a:r>
            <a:r>
              <a:rPr lang="en-US" smtClean="0"/>
              <a:t>datasets</a:t>
            </a:r>
            <a:endParaRPr lang="en-US" smtClean="0"/>
          </a:p>
        </p:txBody>
      </p:sp>
      <p:pic>
        <p:nvPicPr>
          <p:cNvPr id="25605" name="Picture 2"/>
          <p:cNvPicPr>
            <a:picLocks noChangeAspect="1" noChangeArrowheads="1"/>
          </p:cNvPicPr>
          <p:nvPr/>
        </p:nvPicPr>
        <p:blipFill>
          <a:blip r:embed="rId2"/>
          <a:srcRect/>
          <a:stretch>
            <a:fillRect/>
          </a:stretch>
        </p:blipFill>
        <p:spPr bwMode="auto">
          <a:xfrm>
            <a:off x="2915816" y="1066800"/>
            <a:ext cx="5976938" cy="5529263"/>
          </a:xfrm>
          <a:prstGeom prst="rect">
            <a:avLst/>
          </a:prstGeom>
          <a:noFill/>
          <a:ln w="9525">
            <a:noFill/>
            <a:miter lim="800000"/>
            <a:headEnd/>
            <a:tailEnd/>
          </a:ln>
        </p:spPr>
      </p:pic>
      <p:graphicFrame>
        <p:nvGraphicFramePr>
          <p:cNvPr id="6" name="5 Diagrama"/>
          <p:cNvGraphicFramePr/>
          <p:nvPr/>
        </p:nvGraphicFramePr>
        <p:xfrm>
          <a:off x="35496" y="548680"/>
          <a:ext cx="3600400" cy="2526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ca-ES" dirty="0" err="1" smtClean="0"/>
              <a:t>Value</a:t>
            </a:r>
            <a:r>
              <a:rPr lang="ca-ES" dirty="0" smtClean="0"/>
              <a:t> and </a:t>
            </a:r>
            <a:r>
              <a:rPr lang="ca-ES" dirty="0" err="1" smtClean="0"/>
              <a:t>strategy</a:t>
            </a:r>
            <a:endParaRPr lang="ca-ES" dirty="0"/>
          </a:p>
        </p:txBody>
      </p:sp>
      <p:sp>
        <p:nvSpPr>
          <p:cNvPr id="26627" name="2 Marcador de contenido"/>
          <p:cNvSpPr>
            <a:spLocks noGrp="1"/>
          </p:cNvSpPr>
          <p:nvPr>
            <p:ph idx="1"/>
          </p:nvPr>
        </p:nvSpPr>
        <p:spPr>
          <a:xfrm>
            <a:off x="0" y="3070448"/>
            <a:ext cx="2590800" cy="3285902"/>
          </a:xfrm>
        </p:spPr>
        <p:txBody>
          <a:bodyPr/>
          <a:lstStyle/>
          <a:p>
            <a:r>
              <a:rPr lang="en-US" smtClean="0"/>
              <a:t>To </a:t>
            </a:r>
            <a:r>
              <a:rPr lang="en-US" smtClean="0"/>
              <a:t>document criteria for selecting what to </a:t>
            </a:r>
            <a:r>
              <a:rPr lang="en-US" smtClean="0"/>
              <a:t>preserve</a:t>
            </a:r>
            <a:endParaRPr lang="en-US" smtClean="0"/>
          </a:p>
        </p:txBody>
      </p:sp>
      <p:sp>
        <p:nvSpPr>
          <p:cNvPr id="26628" name="3 Marcador de pie de página"/>
          <p:cNvSpPr>
            <a:spLocks noGrp="1"/>
          </p:cNvSpPr>
          <p:nvPr>
            <p:ph type="ftr" sz="quarter" idx="10"/>
          </p:nvPr>
        </p:nvSpPr>
        <p:spPr>
          <a:noFill/>
        </p:spPr>
        <p:txBody>
          <a:bodyPr/>
          <a:lstStyle/>
          <a:p>
            <a:r>
              <a:rPr lang="en-US" altLang="en-US" smtClean="0">
                <a:latin typeface="Arial" pitchFamily="34" charset="0"/>
                <a:ea typeface="MS PGothic" pitchFamily="34" charset="-128"/>
              </a:rPr>
              <a:t>Copyright © 2016 Open Geospatial Consortium</a:t>
            </a:r>
          </a:p>
        </p:txBody>
      </p:sp>
      <p:pic>
        <p:nvPicPr>
          <p:cNvPr id="26629" name="Picture 2"/>
          <p:cNvPicPr>
            <a:picLocks noChangeAspect="1" noChangeArrowheads="1"/>
          </p:cNvPicPr>
          <p:nvPr/>
        </p:nvPicPr>
        <p:blipFill>
          <a:blip r:embed="rId2"/>
          <a:srcRect/>
          <a:stretch>
            <a:fillRect/>
          </a:stretch>
        </p:blipFill>
        <p:spPr bwMode="auto">
          <a:xfrm>
            <a:off x="2589212" y="838200"/>
            <a:ext cx="6554788" cy="9012238"/>
          </a:xfrm>
          <a:prstGeom prst="rect">
            <a:avLst/>
          </a:prstGeom>
          <a:noFill/>
          <a:ln w="9525">
            <a:noFill/>
            <a:miter lim="800000"/>
            <a:headEnd/>
            <a:tailEnd/>
          </a:ln>
        </p:spPr>
      </p:pic>
      <p:graphicFrame>
        <p:nvGraphicFramePr>
          <p:cNvPr id="7" name="6 Diagrama"/>
          <p:cNvGraphicFramePr/>
          <p:nvPr/>
        </p:nvGraphicFramePr>
        <p:xfrm>
          <a:off x="0" y="838200"/>
          <a:ext cx="3240360"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http://www.kerrypostel.com/wp-content/uploads/2013/02/value.jpg"/>
          <p:cNvPicPr>
            <a:picLocks noChangeAspect="1" noChangeArrowheads="1"/>
          </p:cNvPicPr>
          <p:nvPr/>
        </p:nvPicPr>
        <p:blipFill>
          <a:blip r:embed="rId8"/>
          <a:srcRect/>
          <a:stretch>
            <a:fillRect/>
          </a:stretch>
        </p:blipFill>
        <p:spPr bwMode="auto">
          <a:xfrm>
            <a:off x="5724128" y="0"/>
            <a:ext cx="1158949" cy="1014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ca-ES"/>
          </a:p>
        </p:txBody>
      </p:sp>
      <p:sp>
        <p:nvSpPr>
          <p:cNvPr id="27651" name="2 Marcador de contenido"/>
          <p:cNvSpPr>
            <a:spLocks noGrp="1"/>
          </p:cNvSpPr>
          <p:nvPr>
            <p:ph idx="1"/>
          </p:nvPr>
        </p:nvSpPr>
        <p:spPr>
          <a:xfrm>
            <a:off x="179512" y="1340768"/>
            <a:ext cx="8229600" cy="5015582"/>
          </a:xfrm>
        </p:spPr>
        <p:txBody>
          <a:bodyPr/>
          <a:lstStyle/>
          <a:p>
            <a:r>
              <a:rPr lang="ca-ES" dirty="0" err="1" smtClean="0"/>
              <a:t>Value</a:t>
            </a:r>
            <a:r>
              <a:rPr lang="ca-ES" dirty="0" smtClean="0"/>
              <a:t> of </a:t>
            </a:r>
            <a:br>
              <a:rPr lang="ca-ES" dirty="0" smtClean="0"/>
            </a:br>
            <a:r>
              <a:rPr lang="ca-ES" dirty="0" err="1" smtClean="0"/>
              <a:t>geoservices</a:t>
            </a:r>
            <a:endParaRPr lang="ca-ES" dirty="0" smtClean="0"/>
          </a:p>
        </p:txBody>
      </p:sp>
      <p:sp>
        <p:nvSpPr>
          <p:cNvPr id="27652" name="3 Marcador de pie de página"/>
          <p:cNvSpPr>
            <a:spLocks noGrp="1"/>
          </p:cNvSpPr>
          <p:nvPr>
            <p:ph type="ftr" sz="quarter" idx="10"/>
          </p:nvPr>
        </p:nvSpPr>
        <p:spPr>
          <a:noFill/>
        </p:spPr>
        <p:txBody>
          <a:bodyPr/>
          <a:lstStyle/>
          <a:p>
            <a:r>
              <a:rPr lang="en-US" altLang="en-US" smtClean="0">
                <a:latin typeface="Arial" pitchFamily="34" charset="0"/>
                <a:ea typeface="MS PGothic" pitchFamily="34" charset="-128"/>
              </a:rPr>
              <a:t>Copyright © 2016 Open Geospatial Consortium</a:t>
            </a:r>
          </a:p>
        </p:txBody>
      </p:sp>
      <p:pic>
        <p:nvPicPr>
          <p:cNvPr id="27653" name="Picture 2"/>
          <p:cNvPicPr>
            <a:picLocks noChangeAspect="1" noChangeArrowheads="1"/>
          </p:cNvPicPr>
          <p:nvPr/>
        </p:nvPicPr>
        <p:blipFill>
          <a:blip r:embed="rId2"/>
          <a:srcRect/>
          <a:stretch>
            <a:fillRect/>
          </a:stretch>
        </p:blipFill>
        <p:spPr bwMode="auto">
          <a:xfrm>
            <a:off x="2589213" y="-2514600"/>
            <a:ext cx="6554787" cy="9012238"/>
          </a:xfrm>
          <a:prstGeom prst="rect">
            <a:avLst/>
          </a:prstGeom>
          <a:noFill/>
          <a:ln w="9525">
            <a:noFill/>
            <a:miter lim="800000"/>
            <a:headEnd/>
            <a:tailEnd/>
          </a:ln>
        </p:spPr>
      </p:pic>
      <p:pic>
        <p:nvPicPr>
          <p:cNvPr id="6"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2420888"/>
            <a:ext cx="2197100" cy="1509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ca-ES" dirty="0" smtClean="0"/>
              <a:t>GP_</a:t>
            </a:r>
            <a:r>
              <a:rPr lang="ca-ES" dirty="0" err="1" smtClean="0"/>
              <a:t>PackageInformation</a:t>
            </a:r>
            <a:endParaRPr lang="ca-ES" dirty="0"/>
          </a:p>
        </p:txBody>
      </p:sp>
      <p:sp>
        <p:nvSpPr>
          <p:cNvPr id="28675" name="2 Marcador de contenido"/>
          <p:cNvSpPr>
            <a:spLocks noGrp="1"/>
          </p:cNvSpPr>
          <p:nvPr>
            <p:ph idx="1"/>
          </p:nvPr>
        </p:nvSpPr>
        <p:spPr>
          <a:xfrm>
            <a:off x="35496" y="2708920"/>
            <a:ext cx="2442591" cy="3647430"/>
          </a:xfrm>
        </p:spPr>
        <p:txBody>
          <a:bodyPr/>
          <a:lstStyle/>
          <a:p>
            <a:r>
              <a:rPr lang="ca-ES" dirty="0" err="1" smtClean="0"/>
              <a:t>What</a:t>
            </a:r>
            <a:r>
              <a:rPr lang="ca-ES" dirty="0" smtClean="0"/>
              <a:t> parts </a:t>
            </a:r>
            <a:r>
              <a:rPr lang="ca-ES" dirty="0" err="1" smtClean="0"/>
              <a:t>the</a:t>
            </a:r>
            <a:r>
              <a:rPr lang="ca-ES" dirty="0" smtClean="0"/>
              <a:t> package </a:t>
            </a:r>
            <a:r>
              <a:rPr lang="ca-ES" dirty="0" err="1" smtClean="0"/>
              <a:t>contains</a:t>
            </a:r>
            <a:endParaRPr lang="ca-ES" dirty="0" smtClean="0"/>
          </a:p>
        </p:txBody>
      </p:sp>
      <p:sp>
        <p:nvSpPr>
          <p:cNvPr id="28676" name="3 Marcador de pie de página"/>
          <p:cNvSpPr>
            <a:spLocks noGrp="1"/>
          </p:cNvSpPr>
          <p:nvPr>
            <p:ph type="ftr" sz="quarter" idx="10"/>
          </p:nvPr>
        </p:nvSpPr>
        <p:spPr>
          <a:noFill/>
        </p:spPr>
        <p:txBody>
          <a:bodyPr/>
          <a:lstStyle/>
          <a:p>
            <a:r>
              <a:rPr lang="en-US" altLang="en-US" smtClean="0">
                <a:latin typeface="Arial" pitchFamily="34" charset="0"/>
                <a:ea typeface="MS PGothic" pitchFamily="34" charset="-128"/>
              </a:rPr>
              <a:t>Copyright © 2016 Open Geospatial Consortium</a:t>
            </a:r>
          </a:p>
        </p:txBody>
      </p:sp>
      <p:pic>
        <p:nvPicPr>
          <p:cNvPr id="28677" name="Picture 2"/>
          <p:cNvPicPr>
            <a:picLocks noChangeAspect="1" noChangeArrowheads="1"/>
          </p:cNvPicPr>
          <p:nvPr/>
        </p:nvPicPr>
        <p:blipFill>
          <a:blip r:embed="rId2"/>
          <a:srcRect/>
          <a:stretch>
            <a:fillRect/>
          </a:stretch>
        </p:blipFill>
        <p:spPr bwMode="auto">
          <a:xfrm>
            <a:off x="2478087" y="1124744"/>
            <a:ext cx="6665913" cy="8147050"/>
          </a:xfrm>
          <a:prstGeom prst="rect">
            <a:avLst/>
          </a:prstGeom>
          <a:noFill/>
          <a:ln w="9525">
            <a:noFill/>
            <a:miter lim="800000"/>
            <a:headEnd/>
            <a:tailEnd/>
          </a:ln>
        </p:spPr>
      </p:pic>
      <p:graphicFrame>
        <p:nvGraphicFramePr>
          <p:cNvPr id="6" name="5 Diagrama"/>
          <p:cNvGraphicFramePr/>
          <p:nvPr/>
        </p:nvGraphicFramePr>
        <p:xfrm>
          <a:off x="35496" y="548680"/>
          <a:ext cx="3240360"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ca-ES"/>
          </a:p>
        </p:txBody>
      </p:sp>
      <p:sp>
        <p:nvSpPr>
          <p:cNvPr id="5" name="4 Marcador de texto"/>
          <p:cNvSpPr>
            <a:spLocks noGrp="1"/>
          </p:cNvSpPr>
          <p:nvPr>
            <p:ph type="body" idx="1"/>
          </p:nvPr>
        </p:nvSpPr>
        <p:spPr/>
        <p:txBody>
          <a:bodyPr/>
          <a:lstStyle/>
          <a:p>
            <a:r>
              <a:rPr lang="ca-ES" dirty="0" err="1" smtClean="0"/>
              <a:t>Section</a:t>
            </a:r>
            <a:r>
              <a:rPr lang="ca-ES" dirty="0" smtClean="0"/>
              <a:t> 7.4 </a:t>
            </a:r>
          </a:p>
          <a:p>
            <a:r>
              <a:rPr lang="ca-ES" dirty="0" smtClean="0"/>
              <a:t>Open </a:t>
            </a:r>
            <a:r>
              <a:rPr lang="ca-ES" dirty="0" err="1" smtClean="0"/>
              <a:t>Packaging</a:t>
            </a:r>
            <a:r>
              <a:rPr lang="ca-ES" dirty="0" smtClean="0"/>
              <a:t> </a:t>
            </a:r>
            <a:r>
              <a:rPr lang="ca-ES" dirty="0" err="1" smtClean="0"/>
              <a:t>Conventions</a:t>
            </a:r>
            <a:r>
              <a:rPr lang="ca-ES" dirty="0" smtClean="0"/>
              <a:t> (</a:t>
            </a:r>
            <a:r>
              <a:rPr lang="ca-ES" dirty="0" err="1" smtClean="0"/>
              <a:t>OPC</a:t>
            </a:r>
            <a:r>
              <a:rPr lang="ca-ES" dirty="0" smtClean="0"/>
              <a:t>)</a:t>
            </a:r>
            <a:endParaRPr lang="ca-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b="1" dirty="0" smtClean="0"/>
              <a:t>Open Packaging Convention (OPC)</a:t>
            </a:r>
            <a:endParaRPr lang="ca-ES" dirty="0"/>
          </a:p>
        </p:txBody>
      </p:sp>
      <p:sp>
        <p:nvSpPr>
          <p:cNvPr id="3" name="2 Marcador de contenido"/>
          <p:cNvSpPr>
            <a:spLocks noGrp="1"/>
          </p:cNvSpPr>
          <p:nvPr>
            <p:ph idx="1"/>
          </p:nvPr>
        </p:nvSpPr>
        <p:spPr>
          <a:xfrm>
            <a:off x="457200" y="1628800"/>
            <a:ext cx="8229600" cy="4727550"/>
          </a:xfrm>
        </p:spPr>
        <p:txBody>
          <a:bodyPr>
            <a:normAutofit fontScale="62500" lnSpcReduction="20000"/>
          </a:bodyPr>
          <a:lstStyle/>
          <a:p>
            <a:pPr>
              <a:defRPr/>
            </a:pPr>
            <a:r>
              <a:rPr lang="en-GB" dirty="0" smtClean="0"/>
              <a:t>By integrating the needs of the modern Internet environment, the OPC standard can be considered a modern version of the TAR format: </a:t>
            </a:r>
          </a:p>
          <a:p>
            <a:pPr lvl="1">
              <a:defRPr/>
            </a:pPr>
            <a:r>
              <a:rPr lang="en-GB" dirty="0" smtClean="0"/>
              <a:t>it combines a ZIP compression of the parts composing the package (respecting a directory structure) with </a:t>
            </a:r>
          </a:p>
          <a:p>
            <a:pPr lvl="1">
              <a:defRPr/>
            </a:pPr>
            <a:r>
              <a:rPr lang="en-GB" dirty="0" smtClean="0"/>
              <a:t>XML documents that describe the package content (that can be used to store the </a:t>
            </a:r>
            <a:r>
              <a:rPr lang="en-GB" dirty="0" err="1" smtClean="0"/>
              <a:t>OAIS</a:t>
            </a:r>
            <a:r>
              <a:rPr lang="en-GB" dirty="0" smtClean="0"/>
              <a:t> descriptive information), </a:t>
            </a:r>
          </a:p>
          <a:p>
            <a:pPr lvl="1">
              <a:defRPr/>
            </a:pPr>
            <a:r>
              <a:rPr lang="en-GB" dirty="0" smtClean="0"/>
              <a:t>the web media types present in the package, </a:t>
            </a:r>
          </a:p>
          <a:p>
            <a:pPr lvl="1">
              <a:defRPr/>
            </a:pPr>
            <a:r>
              <a:rPr lang="en-GB" dirty="0" smtClean="0"/>
              <a:t>the relations between the parts composing the package (or to external ones) and </a:t>
            </a:r>
          </a:p>
          <a:p>
            <a:pPr lvl="1">
              <a:defRPr/>
            </a:pPr>
            <a:r>
              <a:rPr lang="en-GB" dirty="0" smtClean="0"/>
              <a:t>a </a:t>
            </a:r>
            <a:r>
              <a:rPr lang="en-GB" dirty="0" err="1" smtClean="0"/>
              <a:t>quicklook</a:t>
            </a:r>
            <a:r>
              <a:rPr lang="en-GB" dirty="0" smtClean="0"/>
              <a:t> of the data inside. </a:t>
            </a:r>
          </a:p>
          <a:p>
            <a:pPr lvl="1">
              <a:defRPr/>
            </a:pPr>
            <a:r>
              <a:rPr lang="en-GB" dirty="0" smtClean="0"/>
              <a:t>optional </a:t>
            </a:r>
            <a:r>
              <a:rPr lang="en-GB" dirty="0" smtClean="0"/>
              <a:t>data encryption system to guarantee both data integrity and respect the predefined access rights. </a:t>
            </a:r>
            <a:endParaRPr lang="en-GB" dirty="0" smtClean="0"/>
          </a:p>
          <a:p>
            <a:pPr>
              <a:defRPr/>
            </a:pPr>
            <a:r>
              <a:rPr lang="en-GB" dirty="0" smtClean="0"/>
              <a:t>An OPC package can contain several files (the “parts”). </a:t>
            </a:r>
          </a:p>
          <a:p>
            <a:pPr lvl="1">
              <a:defRPr/>
            </a:pPr>
            <a:r>
              <a:rPr lang="en-GB" dirty="0" smtClean="0"/>
              <a:t>allow for the interoperability of some basic data maintenance, such as the extraction of some parts of the package, thus guaranteeing that all the related resources can be extracted without the need to understand the actual encoding of the individual parts included in the package.</a:t>
            </a:r>
            <a:endParaRPr lang="ca-ES" dirty="0" smtClean="0"/>
          </a:p>
          <a:p>
            <a:pPr>
              <a:defRPr/>
            </a:pPr>
            <a:endParaRPr lang="ca-ES" dirty="0"/>
          </a:p>
        </p:txBody>
      </p:sp>
      <p:sp>
        <p:nvSpPr>
          <p:cNvPr id="29700" name="3 Marcador de pie de página"/>
          <p:cNvSpPr>
            <a:spLocks noGrp="1"/>
          </p:cNvSpPr>
          <p:nvPr>
            <p:ph type="ftr" sz="quarter" idx="10"/>
          </p:nvPr>
        </p:nvSpPr>
        <p:spPr>
          <a:noFill/>
        </p:spPr>
        <p:txBody>
          <a:bodyPr/>
          <a:lstStyle/>
          <a:p>
            <a:r>
              <a:rPr lang="en-US" altLang="en-US" smtClean="0">
                <a:latin typeface="Arial" pitchFamily="34" charset="0"/>
                <a:ea typeface="MS PGothic" pitchFamily="34" charset="-128"/>
              </a:rPr>
              <a:t>Copyright © 2016 Open Geospatial Consortium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b="1" dirty="0" smtClean="0"/>
              <a:t>Open Packaging Convention (OPC)</a:t>
            </a:r>
            <a:endParaRPr lang="ca-ES" dirty="0"/>
          </a:p>
        </p:txBody>
      </p:sp>
      <p:sp>
        <p:nvSpPr>
          <p:cNvPr id="3" name="2 Marcador de contenido"/>
          <p:cNvSpPr>
            <a:spLocks noGrp="1"/>
          </p:cNvSpPr>
          <p:nvPr>
            <p:ph idx="1"/>
          </p:nvPr>
        </p:nvSpPr>
        <p:spPr>
          <a:xfrm>
            <a:off x="346075" y="1523999"/>
            <a:ext cx="6130925" cy="4646613"/>
          </a:xfrm>
        </p:spPr>
        <p:txBody>
          <a:bodyPr>
            <a:normAutofit fontScale="55000" lnSpcReduction="20000"/>
          </a:bodyPr>
          <a:lstStyle/>
          <a:p>
            <a:pPr>
              <a:defRPr/>
            </a:pPr>
            <a:r>
              <a:rPr lang="en-GB" dirty="0" smtClean="0"/>
              <a:t>OPC can be used without any modification for encapsulating geospatial data and metadata by mapping the </a:t>
            </a:r>
            <a:r>
              <a:rPr lang="en-GB" dirty="0" err="1" smtClean="0"/>
              <a:t>OAIS</a:t>
            </a:r>
            <a:r>
              <a:rPr lang="en-GB" dirty="0" smtClean="0"/>
              <a:t> concepts and the ones defined by this standard into the OPC concepts. </a:t>
            </a:r>
          </a:p>
          <a:p>
            <a:pPr lvl="1">
              <a:defRPr/>
            </a:pPr>
            <a:r>
              <a:rPr lang="en-GB" dirty="0" err="1" smtClean="0"/>
              <a:t>OAIS</a:t>
            </a:r>
            <a:r>
              <a:rPr lang="en-GB" dirty="0" smtClean="0"/>
              <a:t> data object (the geospatial dataset) is mapped to one or more “parts” of the OPC package. </a:t>
            </a:r>
          </a:p>
          <a:p>
            <a:pPr lvl="1">
              <a:defRPr/>
            </a:pPr>
            <a:r>
              <a:rPr lang="en-GB" dirty="0" err="1" smtClean="0"/>
              <a:t>OAIS</a:t>
            </a:r>
            <a:r>
              <a:rPr lang="en-GB" dirty="0" smtClean="0"/>
              <a:t> representation information is mapped to ISO 19115-1 metadata, symbolization information, data specification description documents, etc.; all for them are also “parts” of the OPC package. </a:t>
            </a:r>
          </a:p>
          <a:p>
            <a:pPr lvl="1">
              <a:defRPr/>
            </a:pPr>
            <a:r>
              <a:rPr lang="en-GB" dirty="0" smtClean="0"/>
              <a:t>Then </a:t>
            </a:r>
            <a:r>
              <a:rPr lang="en-GB" dirty="0" err="1" smtClean="0"/>
              <a:t>PDI</a:t>
            </a:r>
            <a:r>
              <a:rPr lang="en-GB" dirty="0" smtClean="0"/>
              <a:t> is added, using the extensions of ISO 19115-1 proposed in previous sections of this document, as “parts” of the OPC. </a:t>
            </a:r>
          </a:p>
          <a:p>
            <a:pPr lvl="1">
              <a:defRPr/>
            </a:pPr>
            <a:r>
              <a:rPr lang="en-GB" dirty="0" smtClean="0"/>
              <a:t>OPC includes its own additional parts such as a </a:t>
            </a:r>
            <a:r>
              <a:rPr lang="en-GB" dirty="0" err="1" smtClean="0"/>
              <a:t>quicklook</a:t>
            </a:r>
            <a:r>
              <a:rPr lang="en-GB" dirty="0" smtClean="0"/>
              <a:t> of the data. </a:t>
            </a:r>
          </a:p>
          <a:p>
            <a:pPr lvl="1">
              <a:defRPr/>
            </a:pPr>
            <a:r>
              <a:rPr lang="en-GB" dirty="0" smtClean="0"/>
              <a:t>The </a:t>
            </a:r>
            <a:r>
              <a:rPr lang="en-GB" dirty="0" err="1" smtClean="0"/>
              <a:t>OAIS</a:t>
            </a:r>
            <a:r>
              <a:rPr lang="en-GB" dirty="0" smtClean="0"/>
              <a:t> packaging information in mapped to the internal ZIP headers. </a:t>
            </a:r>
          </a:p>
          <a:p>
            <a:pPr lvl="1">
              <a:defRPr/>
            </a:pPr>
            <a:r>
              <a:rPr lang="en-GB" dirty="0" smtClean="0"/>
              <a:t>Finally, the </a:t>
            </a:r>
            <a:r>
              <a:rPr lang="en-GB" dirty="0" err="1" smtClean="0"/>
              <a:t>OAIS</a:t>
            </a:r>
            <a:r>
              <a:rPr lang="en-GB" dirty="0" smtClean="0"/>
              <a:t> packaging description Information is mapped to OPC core metadata stored in the </a:t>
            </a:r>
            <a:r>
              <a:rPr lang="en-GB" dirty="0" err="1" smtClean="0"/>
              <a:t>core.xml</a:t>
            </a:r>
            <a:r>
              <a:rPr lang="en-GB" dirty="0" smtClean="0"/>
              <a:t> “part</a:t>
            </a:r>
            <a:r>
              <a:rPr lang="en-GB" dirty="0" smtClean="0"/>
              <a:t>”</a:t>
            </a:r>
          </a:p>
          <a:p>
            <a:pPr>
              <a:defRPr/>
            </a:pPr>
            <a:endParaRPr lang="en-GB" dirty="0" smtClean="0"/>
          </a:p>
          <a:p>
            <a:pPr>
              <a:defRPr/>
            </a:pPr>
            <a:r>
              <a:rPr lang="en-GB" dirty="0" smtClean="0"/>
              <a:t>This is NOT the OGC </a:t>
            </a:r>
            <a:r>
              <a:rPr lang="en-GB" dirty="0" err="1" smtClean="0"/>
              <a:t>GeoPackage</a:t>
            </a:r>
            <a:endParaRPr lang="en-GB" dirty="0" smtClean="0"/>
          </a:p>
          <a:p>
            <a:pPr lvl="1">
              <a:defRPr/>
            </a:pPr>
            <a:r>
              <a:rPr lang="en-GB" dirty="0" smtClean="0"/>
              <a:t>That is a </a:t>
            </a:r>
            <a:r>
              <a:rPr lang="en-GB" dirty="0" err="1" smtClean="0"/>
              <a:t>SQLite</a:t>
            </a:r>
            <a:r>
              <a:rPr lang="en-GB" dirty="0" smtClean="0"/>
              <a:t>  and requires a transformation of the original data.</a:t>
            </a:r>
            <a:endParaRPr lang="ca-ES" dirty="0" smtClean="0"/>
          </a:p>
          <a:p>
            <a:pPr>
              <a:defRPr/>
            </a:pPr>
            <a:endParaRPr lang="ca-ES" dirty="0"/>
          </a:p>
        </p:txBody>
      </p:sp>
      <p:sp>
        <p:nvSpPr>
          <p:cNvPr id="30724" name="3 Marcador de pie de página"/>
          <p:cNvSpPr>
            <a:spLocks noGrp="1"/>
          </p:cNvSpPr>
          <p:nvPr>
            <p:ph type="ftr" sz="quarter" idx="10"/>
          </p:nvPr>
        </p:nvSpPr>
        <p:spPr>
          <a:noFill/>
        </p:spPr>
        <p:txBody>
          <a:bodyPr/>
          <a:lstStyle/>
          <a:p>
            <a:r>
              <a:rPr lang="en-US" altLang="en-US" smtClean="0">
                <a:latin typeface="Arial" pitchFamily="34" charset="0"/>
                <a:ea typeface="MS PGothic" pitchFamily="34" charset="-128"/>
              </a:rPr>
              <a:t>Copyright © 2016 Open Geospatial Consortium</a:t>
            </a:r>
          </a:p>
        </p:txBody>
      </p:sp>
      <p:grpSp>
        <p:nvGrpSpPr>
          <p:cNvPr id="4" name="10 Grupo"/>
          <p:cNvGrpSpPr>
            <a:grpSpLocks/>
          </p:cNvGrpSpPr>
          <p:nvPr/>
        </p:nvGrpSpPr>
        <p:grpSpPr bwMode="auto">
          <a:xfrm>
            <a:off x="5791200" y="1524000"/>
            <a:ext cx="3733800" cy="4724400"/>
            <a:chOff x="2514600" y="2133600"/>
            <a:chExt cx="3733800" cy="4724400"/>
          </a:xfrm>
        </p:grpSpPr>
        <p:pic>
          <p:nvPicPr>
            <p:cNvPr id="30726" name="Picture 8" descr="drop-box-icon">
              <a:hlinkClick r:id="rId2"/>
            </p:cNvPr>
            <p:cNvPicPr>
              <a:picLocks noChangeAspect="1" noChangeArrowheads="1"/>
            </p:cNvPicPr>
            <p:nvPr/>
          </p:nvPicPr>
          <p:blipFill>
            <a:blip r:embed="rId3"/>
            <a:srcRect/>
            <a:stretch>
              <a:fillRect/>
            </a:stretch>
          </p:blipFill>
          <p:spPr bwMode="auto">
            <a:xfrm>
              <a:off x="3352800" y="4572000"/>
              <a:ext cx="1828800" cy="1828800"/>
            </a:xfrm>
            <a:prstGeom prst="rect">
              <a:avLst/>
            </a:prstGeom>
            <a:noFill/>
            <a:ln w="9525">
              <a:noFill/>
              <a:miter lim="800000"/>
              <a:headEnd/>
              <a:tailEnd/>
            </a:ln>
          </p:spPr>
        </p:pic>
        <p:grpSp>
          <p:nvGrpSpPr>
            <p:cNvPr id="5" name="16 Grupo"/>
            <p:cNvGrpSpPr>
              <a:grpSpLocks/>
            </p:cNvGrpSpPr>
            <p:nvPr/>
          </p:nvGrpSpPr>
          <p:grpSpPr bwMode="auto">
            <a:xfrm>
              <a:off x="2514600" y="2133600"/>
              <a:ext cx="3733800" cy="4724400"/>
              <a:chOff x="2514600" y="2133600"/>
              <a:chExt cx="3733800" cy="4724400"/>
            </a:xfrm>
          </p:grpSpPr>
          <p:sp>
            <p:nvSpPr>
              <p:cNvPr id="14" name="Text Box 16"/>
              <p:cNvSpPr txBox="1">
                <a:spLocks noChangeArrowheads="1"/>
              </p:cNvSpPr>
              <p:nvPr/>
            </p:nvSpPr>
            <p:spPr bwMode="auto">
              <a:xfrm>
                <a:off x="4024312" y="5486400"/>
                <a:ext cx="1082027" cy="615553"/>
              </a:xfrm>
              <a:prstGeom prst="rect">
                <a:avLst/>
              </a:prstGeom>
              <a:noFill/>
              <a:ln w="9525">
                <a:noFill/>
                <a:miter lim="800000"/>
                <a:headEnd/>
                <a:tailEnd/>
              </a:ln>
              <a:scene3d>
                <a:camera prst="orthographicFront">
                  <a:rot lat="531291" lon="17364156" rev="21554315"/>
                </a:camera>
                <a:lightRig rig="threePt" dir="t"/>
              </a:scene3d>
            </p:spPr>
            <p:txBody>
              <a:bodyPr wrap="none" lIns="0" tIns="0" rIns="0" bIns="0">
                <a:spAutoFit/>
              </a:bodyPr>
              <a:lstStyle/>
              <a:p>
                <a:pPr>
                  <a:defRPr/>
                </a:pPr>
                <a:r>
                  <a:rPr lang="en-US" sz="4000" dirty="0">
                    <a:solidFill>
                      <a:schemeClr val="tx2"/>
                    </a:solidFill>
                    <a:latin typeface="Times New Roman" pitchFamily="18" charset="0"/>
                    <a:cs typeface="Arial" pitchFamily="34" charset="0"/>
                  </a:rPr>
                  <a:t>OPC</a:t>
                </a:r>
                <a:endParaRPr lang="en-US" sz="4000" dirty="0">
                  <a:solidFill>
                    <a:schemeClr val="tx2"/>
                  </a:solidFill>
                  <a:latin typeface="Times New Roman" pitchFamily="18" charset="0"/>
                  <a:cs typeface="Arial" pitchFamily="34" charset="0"/>
                </a:endParaRPr>
              </a:p>
            </p:txBody>
          </p:sp>
          <p:sp>
            <p:nvSpPr>
              <p:cNvPr id="15" name="14 Flecha circular"/>
              <p:cNvSpPr/>
              <p:nvPr/>
            </p:nvSpPr>
            <p:spPr bwMode="auto">
              <a:xfrm>
                <a:off x="2514600" y="2133600"/>
                <a:ext cx="1905000" cy="4343400"/>
              </a:xfrm>
              <a:prstGeom prst="circularArrow">
                <a:avLst>
                  <a:gd name="adj1" fmla="val 5799"/>
                  <a:gd name="adj2" fmla="val 1142319"/>
                  <a:gd name="adj3" fmla="val 20396532"/>
                  <a:gd name="adj4" fmla="val 16239715"/>
                  <a:gd name="adj5" fmla="val 85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flat" cmpd="sng" algn="ctr">
                <a:solidFill>
                  <a:srgbClr val="969696"/>
                </a:solidFill>
                <a:prstDash val="solid"/>
                <a:round/>
                <a:headEnd type="none" w="med" len="med"/>
                <a:tailEnd type="none" w="med" len="med"/>
              </a:ln>
              <a:effectLst/>
            </p:spPr>
            <p:txBody>
              <a:bodyPr anchor="ctr"/>
              <a:lstStyle/>
              <a:p>
                <a:pPr algn="ctr">
                  <a:defRPr/>
                </a:pPr>
                <a:endParaRPr lang="ca-ES">
                  <a:cs typeface="Arial" pitchFamily="34" charset="0"/>
                </a:endParaRPr>
              </a:p>
            </p:txBody>
          </p:sp>
          <p:sp>
            <p:nvSpPr>
              <p:cNvPr id="16" name="15 Flecha circular"/>
              <p:cNvSpPr/>
              <p:nvPr/>
            </p:nvSpPr>
            <p:spPr bwMode="auto">
              <a:xfrm flipH="1">
                <a:off x="4343400" y="2133600"/>
                <a:ext cx="1905000" cy="4343400"/>
              </a:xfrm>
              <a:prstGeom prst="circularArrow">
                <a:avLst>
                  <a:gd name="adj1" fmla="val 5799"/>
                  <a:gd name="adj2" fmla="val 1142319"/>
                  <a:gd name="adj3" fmla="val 20396532"/>
                  <a:gd name="adj4" fmla="val 16239715"/>
                  <a:gd name="adj5" fmla="val 85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flat" cmpd="sng" algn="ctr">
                <a:solidFill>
                  <a:srgbClr val="969696"/>
                </a:solidFill>
                <a:prstDash val="solid"/>
                <a:round/>
                <a:headEnd type="none" w="med" len="med"/>
                <a:tailEnd type="none" w="med" len="med"/>
              </a:ln>
              <a:effectLst/>
            </p:spPr>
            <p:txBody>
              <a:bodyPr anchor="ctr"/>
              <a:lstStyle/>
              <a:p>
                <a:pPr algn="ctr">
                  <a:defRPr/>
                </a:pPr>
                <a:endParaRPr lang="ca-ES">
                  <a:cs typeface="Arial" pitchFamily="34" charset="0"/>
                </a:endParaRPr>
              </a:p>
            </p:txBody>
          </p:sp>
          <p:sp>
            <p:nvSpPr>
              <p:cNvPr id="17" name="16 Flecha circular"/>
              <p:cNvSpPr/>
              <p:nvPr/>
            </p:nvSpPr>
            <p:spPr bwMode="auto">
              <a:xfrm>
                <a:off x="2514600" y="3657600"/>
                <a:ext cx="1905000" cy="3200400"/>
              </a:xfrm>
              <a:prstGeom prst="circularArrow">
                <a:avLst>
                  <a:gd name="adj1" fmla="val 5799"/>
                  <a:gd name="adj2" fmla="val 1142319"/>
                  <a:gd name="adj3" fmla="val 20396532"/>
                  <a:gd name="adj4" fmla="val 16239715"/>
                  <a:gd name="adj5" fmla="val 85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flat" cmpd="sng" algn="ctr">
                <a:solidFill>
                  <a:srgbClr val="969696"/>
                </a:solidFill>
                <a:prstDash val="solid"/>
                <a:round/>
                <a:headEnd type="none" w="med" len="med"/>
                <a:tailEnd type="none" w="med" len="med"/>
              </a:ln>
              <a:effectLst/>
            </p:spPr>
            <p:txBody>
              <a:bodyPr anchor="ctr"/>
              <a:lstStyle/>
              <a:p>
                <a:pPr algn="ctr">
                  <a:defRPr/>
                </a:pPr>
                <a:endParaRPr lang="ca-ES">
                  <a:cs typeface="Arial" pitchFamily="34" charset="0"/>
                </a:endParaRPr>
              </a:p>
            </p:txBody>
          </p:sp>
          <p:sp>
            <p:nvSpPr>
              <p:cNvPr id="18" name="17 Flecha circular"/>
              <p:cNvSpPr/>
              <p:nvPr/>
            </p:nvSpPr>
            <p:spPr bwMode="auto">
              <a:xfrm flipH="1">
                <a:off x="4343400" y="3657600"/>
                <a:ext cx="1905000" cy="3200400"/>
              </a:xfrm>
              <a:prstGeom prst="circularArrow">
                <a:avLst>
                  <a:gd name="adj1" fmla="val 5799"/>
                  <a:gd name="adj2" fmla="val 1142319"/>
                  <a:gd name="adj3" fmla="val 20396532"/>
                  <a:gd name="adj4" fmla="val 16239715"/>
                  <a:gd name="adj5" fmla="val 85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flat" cmpd="sng" algn="ctr">
                <a:solidFill>
                  <a:srgbClr val="969696"/>
                </a:solidFill>
                <a:prstDash val="solid"/>
                <a:round/>
                <a:headEnd type="none" w="med" len="med"/>
                <a:tailEnd type="none" w="med" len="med"/>
              </a:ln>
              <a:effectLst/>
            </p:spPr>
            <p:txBody>
              <a:bodyPr anchor="ctr"/>
              <a:lstStyle/>
              <a:p>
                <a:pPr algn="ctr">
                  <a:defRPr/>
                </a:pPr>
                <a:endParaRPr lang="ca-ES">
                  <a:cs typeface="Arial" pitchFamily="34" charset="0"/>
                </a:endParaRPr>
              </a:p>
            </p:txBody>
          </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sz="2400" dirty="0" smtClean="0"/>
              <a:t>Mapping </a:t>
            </a:r>
            <a:r>
              <a:rPr lang="en-GB" sz="2400" dirty="0" smtClean="0"/>
              <a:t>OPC </a:t>
            </a:r>
            <a:r>
              <a:rPr lang="en-GB" sz="2400" dirty="0" err="1" smtClean="0"/>
              <a:t>core.xml</a:t>
            </a:r>
            <a:r>
              <a:rPr lang="en-GB" sz="2400" dirty="0" smtClean="0"/>
              <a:t> </a:t>
            </a:r>
            <a:r>
              <a:rPr lang="en-GB" sz="2400" dirty="0" smtClean="0"/>
              <a:t>and ISO 19115-1</a:t>
            </a:r>
            <a:endParaRPr lang="ca-ES" sz="2400" dirty="0"/>
          </a:p>
        </p:txBody>
      </p:sp>
      <p:graphicFrame>
        <p:nvGraphicFramePr>
          <p:cNvPr id="5" name="4 Marcador de contenido"/>
          <p:cNvGraphicFramePr>
            <a:graphicFrameLocks noGrp="1"/>
          </p:cNvGraphicFramePr>
          <p:nvPr>
            <p:ph idx="1"/>
          </p:nvPr>
        </p:nvGraphicFramePr>
        <p:xfrm>
          <a:off x="446856" y="887413"/>
          <a:ext cx="8229600" cy="5695596"/>
        </p:xfrm>
        <a:graphic>
          <a:graphicData uri="http://schemas.openxmlformats.org/drawingml/2006/table">
            <a:tbl>
              <a:tblPr/>
              <a:tblGrid>
                <a:gridCol w="1832663"/>
                <a:gridCol w="6396937"/>
              </a:tblGrid>
              <a:tr h="261685">
                <a:tc>
                  <a:txBody>
                    <a:bodyPr/>
                    <a:lstStyle/>
                    <a:p>
                      <a:pPr>
                        <a:lnSpc>
                          <a:spcPct val="150000"/>
                        </a:lnSpc>
                        <a:spcAft>
                          <a:spcPts val="0"/>
                        </a:spcAft>
                      </a:pPr>
                      <a:r>
                        <a:rPr lang="en-US" sz="1200" b="1" dirty="0">
                          <a:latin typeface="Arial"/>
                          <a:ea typeface="Times New Roman"/>
                        </a:rPr>
                        <a:t>OPC core metadata</a:t>
                      </a:r>
                      <a:endParaRPr lang="ca-ES" sz="18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b="1">
                          <a:latin typeface="Arial"/>
                          <a:ea typeface="Times New Roman"/>
                        </a:rPr>
                        <a:t>ISO 19115-1 Metadata – Part 1: Fundamentals</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85">
                <a:tc>
                  <a:txBody>
                    <a:bodyPr/>
                    <a:lstStyle/>
                    <a:p>
                      <a:pPr algn="just">
                        <a:lnSpc>
                          <a:spcPct val="150000"/>
                        </a:lnSpc>
                        <a:spcAft>
                          <a:spcPts val="0"/>
                        </a:spcAft>
                      </a:pPr>
                      <a:r>
                        <a:rPr lang="en-US" sz="1200">
                          <a:latin typeface="Arial"/>
                          <a:ea typeface="Times New Roman"/>
                        </a:rPr>
                        <a:t>category</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a:latin typeface="Arial"/>
                          <a:ea typeface="Times New Roman"/>
                        </a:rPr>
                        <a:t>MD_DataIdentification/topicCategory</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85">
                <a:tc>
                  <a:txBody>
                    <a:bodyPr/>
                    <a:lstStyle/>
                    <a:p>
                      <a:pPr algn="just">
                        <a:lnSpc>
                          <a:spcPct val="150000"/>
                        </a:lnSpc>
                        <a:spcAft>
                          <a:spcPts val="0"/>
                        </a:spcAft>
                      </a:pPr>
                      <a:r>
                        <a:rPr lang="en-US" sz="1200">
                          <a:latin typeface="Arial"/>
                          <a:ea typeface="Times New Roman"/>
                        </a:rPr>
                        <a:t>contentStatus</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a:latin typeface="Arial"/>
                          <a:ea typeface="Times New Roman"/>
                        </a:rPr>
                        <a:t>MD_Identification/status</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932">
                <a:tc>
                  <a:txBody>
                    <a:bodyPr/>
                    <a:lstStyle/>
                    <a:p>
                      <a:pPr algn="just">
                        <a:lnSpc>
                          <a:spcPct val="150000"/>
                        </a:lnSpc>
                        <a:spcAft>
                          <a:spcPts val="0"/>
                        </a:spcAft>
                      </a:pPr>
                      <a:r>
                        <a:rPr lang="en-US" sz="1200">
                          <a:latin typeface="Arial"/>
                          <a:ea typeface="Times New Roman"/>
                        </a:rPr>
                        <a:t>created</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200">
                          <a:latin typeface="Arial"/>
                          <a:ea typeface="Times New Roman"/>
                        </a:rPr>
                        <a:t>MD_Identification/citation/CI_Citation.date[CI_Date/dateType=creation]/CI_Date/dateType</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932">
                <a:tc>
                  <a:txBody>
                    <a:bodyPr/>
                    <a:lstStyle/>
                    <a:p>
                      <a:pPr algn="just">
                        <a:lnSpc>
                          <a:spcPct val="150000"/>
                        </a:lnSpc>
                        <a:spcAft>
                          <a:spcPts val="0"/>
                        </a:spcAft>
                      </a:pPr>
                      <a:r>
                        <a:rPr lang="en-US" sz="1200">
                          <a:latin typeface="Arial"/>
                          <a:ea typeface="Times New Roman"/>
                        </a:rPr>
                        <a:t>creator</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a:latin typeface="Arial"/>
                          <a:ea typeface="Times New Roman"/>
                        </a:rPr>
                        <a:t>MD_Identification/pointOfContact[CI_Responsibility/role=resourceProvider]/CI_Responsability/party/CI_Party/name</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85">
                <a:tc>
                  <a:txBody>
                    <a:bodyPr/>
                    <a:lstStyle/>
                    <a:p>
                      <a:pPr algn="just">
                        <a:lnSpc>
                          <a:spcPct val="150000"/>
                        </a:lnSpc>
                        <a:spcAft>
                          <a:spcPts val="0"/>
                        </a:spcAft>
                      </a:pPr>
                      <a:r>
                        <a:rPr lang="en-US" sz="1200">
                          <a:latin typeface="Arial"/>
                          <a:ea typeface="Times New Roman"/>
                        </a:rPr>
                        <a:t>description</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a:latin typeface="Arial"/>
                          <a:ea typeface="Times New Roman"/>
                        </a:rPr>
                        <a:t>MD_DataIdentification/supplementalInformation</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85">
                <a:tc>
                  <a:txBody>
                    <a:bodyPr/>
                    <a:lstStyle/>
                    <a:p>
                      <a:pPr algn="just">
                        <a:lnSpc>
                          <a:spcPct val="150000"/>
                        </a:lnSpc>
                        <a:spcAft>
                          <a:spcPts val="0"/>
                        </a:spcAft>
                      </a:pPr>
                      <a:r>
                        <a:rPr lang="en-US" sz="1200">
                          <a:latin typeface="Arial"/>
                          <a:ea typeface="Times New Roman"/>
                        </a:rPr>
                        <a:t>identifier</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200">
                          <a:latin typeface="Arial"/>
                          <a:ea typeface="Times New Roman"/>
                        </a:rPr>
                        <a:t>MD_Identification/citation/CI_Citation/identifier/MD_identifier/code</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85">
                <a:tc>
                  <a:txBody>
                    <a:bodyPr/>
                    <a:lstStyle/>
                    <a:p>
                      <a:pPr algn="just">
                        <a:lnSpc>
                          <a:spcPct val="150000"/>
                        </a:lnSpc>
                        <a:spcAft>
                          <a:spcPts val="0"/>
                        </a:spcAft>
                      </a:pPr>
                      <a:r>
                        <a:rPr lang="en-US" sz="1200">
                          <a:latin typeface="Arial"/>
                          <a:ea typeface="Times New Roman"/>
                        </a:rPr>
                        <a:t>keywords</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a:latin typeface="Arial"/>
                          <a:ea typeface="Times New Roman"/>
                        </a:rPr>
                        <a:t>MD_Identification/descriptiveKeywords</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85">
                <a:tc>
                  <a:txBody>
                    <a:bodyPr/>
                    <a:lstStyle/>
                    <a:p>
                      <a:pPr algn="just">
                        <a:lnSpc>
                          <a:spcPct val="150000"/>
                        </a:lnSpc>
                        <a:spcAft>
                          <a:spcPts val="0"/>
                        </a:spcAft>
                      </a:pPr>
                      <a:r>
                        <a:rPr lang="en-US" sz="1200">
                          <a:latin typeface="Arial"/>
                          <a:ea typeface="Times New Roman"/>
                        </a:rPr>
                        <a:t>language</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dirty="0" err="1">
                          <a:latin typeface="Arial"/>
                          <a:ea typeface="Times New Roman"/>
                        </a:rPr>
                        <a:t>MD_DataIdentification</a:t>
                      </a:r>
                      <a:r>
                        <a:rPr lang="en-US" sz="1200" dirty="0">
                          <a:latin typeface="Arial"/>
                          <a:ea typeface="Times New Roman"/>
                        </a:rPr>
                        <a:t>/language</a:t>
                      </a:r>
                      <a:endParaRPr lang="ca-ES" sz="18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932">
                <a:tc>
                  <a:txBody>
                    <a:bodyPr/>
                    <a:lstStyle/>
                    <a:p>
                      <a:pPr algn="just">
                        <a:lnSpc>
                          <a:spcPct val="150000"/>
                        </a:lnSpc>
                        <a:spcAft>
                          <a:spcPts val="0"/>
                        </a:spcAft>
                      </a:pPr>
                      <a:r>
                        <a:rPr lang="en-US" sz="1200">
                          <a:latin typeface="Arial"/>
                          <a:ea typeface="Times New Roman"/>
                        </a:rPr>
                        <a:t>lastModifiedBy</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a:latin typeface="Arial"/>
                          <a:ea typeface="Times New Roman"/>
                        </a:rPr>
                        <a:t>MD_Identification/pointOfContact[CI_Responsibility/role=processor]/CI_Responsibility/party/CI_Party/name|MD_DataIdentification/environmentDescription</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932">
                <a:tc>
                  <a:txBody>
                    <a:bodyPr/>
                    <a:lstStyle/>
                    <a:p>
                      <a:pPr algn="just">
                        <a:lnSpc>
                          <a:spcPct val="150000"/>
                        </a:lnSpc>
                        <a:spcAft>
                          <a:spcPts val="0"/>
                        </a:spcAft>
                      </a:pPr>
                      <a:r>
                        <a:rPr lang="en-US" sz="1200">
                          <a:latin typeface="Arial"/>
                          <a:ea typeface="Times New Roman"/>
                        </a:rPr>
                        <a:t>lastPrinted</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200">
                          <a:latin typeface="Arial"/>
                          <a:ea typeface="Times New Roman"/>
                        </a:rPr>
                        <a:t>MD_Identification/citation/CI_Citation.date[CI_Date/dateType=publication]/CI_Date/dateType</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932">
                <a:tc>
                  <a:txBody>
                    <a:bodyPr/>
                    <a:lstStyle/>
                    <a:p>
                      <a:pPr algn="just">
                        <a:lnSpc>
                          <a:spcPct val="150000"/>
                        </a:lnSpc>
                        <a:spcAft>
                          <a:spcPts val="0"/>
                        </a:spcAft>
                      </a:pPr>
                      <a:r>
                        <a:rPr lang="en-US" sz="1200">
                          <a:latin typeface="Arial"/>
                          <a:ea typeface="Times New Roman"/>
                        </a:rPr>
                        <a:t>modified</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200">
                          <a:latin typeface="Arial"/>
                          <a:ea typeface="Times New Roman"/>
                        </a:rPr>
                        <a:t>MD_Identification/citation/CI_Citation.date[CI_Date/dateType=revision]/CI_Date/dateType</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85">
                <a:tc>
                  <a:txBody>
                    <a:bodyPr/>
                    <a:lstStyle/>
                    <a:p>
                      <a:pPr algn="just">
                        <a:lnSpc>
                          <a:spcPct val="150000"/>
                        </a:lnSpc>
                        <a:spcAft>
                          <a:spcPts val="0"/>
                        </a:spcAft>
                      </a:pPr>
                      <a:r>
                        <a:rPr lang="en-US" sz="1200">
                          <a:latin typeface="Arial"/>
                          <a:ea typeface="Times New Roman"/>
                        </a:rPr>
                        <a:t>revision</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85">
                <a:tc>
                  <a:txBody>
                    <a:bodyPr/>
                    <a:lstStyle/>
                    <a:p>
                      <a:pPr algn="just">
                        <a:lnSpc>
                          <a:spcPct val="150000"/>
                        </a:lnSpc>
                        <a:spcAft>
                          <a:spcPts val="0"/>
                        </a:spcAft>
                      </a:pPr>
                      <a:r>
                        <a:rPr lang="en-US" sz="1200">
                          <a:latin typeface="Arial"/>
                          <a:ea typeface="Times New Roman"/>
                        </a:rPr>
                        <a:t>subject</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a:latin typeface="Arial"/>
                          <a:ea typeface="Times New Roman"/>
                        </a:rPr>
                        <a:t>MD_Identification/abstract</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85">
                <a:tc>
                  <a:txBody>
                    <a:bodyPr/>
                    <a:lstStyle/>
                    <a:p>
                      <a:pPr algn="just">
                        <a:lnSpc>
                          <a:spcPct val="150000"/>
                        </a:lnSpc>
                        <a:spcAft>
                          <a:spcPts val="0"/>
                        </a:spcAft>
                      </a:pPr>
                      <a:r>
                        <a:rPr lang="en-US" sz="1200">
                          <a:latin typeface="Arial"/>
                          <a:ea typeface="Times New Roman"/>
                        </a:rPr>
                        <a:t>title</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200">
                          <a:latin typeface="Arial"/>
                          <a:ea typeface="Times New Roman"/>
                        </a:rPr>
                        <a:t>MD_Identification/citation/CI_Citation/title</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85">
                <a:tc>
                  <a:txBody>
                    <a:bodyPr/>
                    <a:lstStyle/>
                    <a:p>
                      <a:pPr algn="just">
                        <a:lnSpc>
                          <a:spcPct val="150000"/>
                        </a:lnSpc>
                        <a:spcAft>
                          <a:spcPts val="0"/>
                        </a:spcAft>
                      </a:pPr>
                      <a:r>
                        <a:rPr lang="en-US" sz="1200">
                          <a:latin typeface="Arial"/>
                          <a:ea typeface="Times New Roman"/>
                        </a:rPr>
                        <a:t>version</a:t>
                      </a:r>
                      <a:endParaRPr lang="ca-ES" sz="18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200" dirty="0" err="1">
                          <a:latin typeface="Arial"/>
                          <a:ea typeface="Times New Roman"/>
                        </a:rPr>
                        <a:t>MD_Identification</a:t>
                      </a:r>
                      <a:r>
                        <a:rPr lang="fr-FR" sz="1200" dirty="0">
                          <a:latin typeface="Arial"/>
                          <a:ea typeface="Times New Roman"/>
                        </a:rPr>
                        <a:t>/citation/</a:t>
                      </a:r>
                      <a:r>
                        <a:rPr lang="fr-FR" sz="1200" dirty="0" err="1">
                          <a:latin typeface="Arial"/>
                          <a:ea typeface="Times New Roman"/>
                        </a:rPr>
                        <a:t>CI_Citation</a:t>
                      </a:r>
                      <a:r>
                        <a:rPr lang="fr-FR" sz="1200" dirty="0">
                          <a:latin typeface="Arial"/>
                          <a:ea typeface="Times New Roman"/>
                        </a:rPr>
                        <a:t>/identifier/</a:t>
                      </a:r>
                      <a:r>
                        <a:rPr lang="fr-FR" sz="1200" dirty="0" err="1">
                          <a:latin typeface="Arial"/>
                          <a:ea typeface="Times New Roman"/>
                        </a:rPr>
                        <a:t>MD_identifier</a:t>
                      </a:r>
                      <a:r>
                        <a:rPr lang="fr-FR" sz="1200" dirty="0">
                          <a:latin typeface="Arial"/>
                          <a:ea typeface="Times New Roman"/>
                        </a:rPr>
                        <a:t>/version</a:t>
                      </a:r>
                      <a:endParaRPr lang="ca-ES" sz="18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800" name="3 Marcador de pie de página"/>
          <p:cNvSpPr>
            <a:spLocks noGrp="1"/>
          </p:cNvSpPr>
          <p:nvPr>
            <p:ph type="ftr" sz="quarter" idx="10"/>
          </p:nvPr>
        </p:nvSpPr>
        <p:spPr>
          <a:noFill/>
        </p:spPr>
        <p:txBody>
          <a:bodyPr/>
          <a:lstStyle/>
          <a:p>
            <a:r>
              <a:rPr lang="en-US" altLang="en-US" smtClean="0">
                <a:latin typeface="Arial" pitchFamily="34" charset="0"/>
                <a:ea typeface="MS PGothic" pitchFamily="34" charset="-128"/>
              </a:rPr>
              <a:t>Copyright © 2016 Open Geospatial Consortium</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endParaRPr lang="ca-ES" dirty="0"/>
          </a:p>
        </p:txBody>
      </p:sp>
      <p:sp>
        <p:nvSpPr>
          <p:cNvPr id="5" name="4 Marcador de texto"/>
          <p:cNvSpPr>
            <a:spLocks noGrp="1"/>
          </p:cNvSpPr>
          <p:nvPr>
            <p:ph type="body" idx="1"/>
          </p:nvPr>
        </p:nvSpPr>
        <p:spPr/>
        <p:txBody>
          <a:bodyPr/>
          <a:lstStyle/>
          <a:p>
            <a:r>
              <a:rPr lang="ca-ES" dirty="0" err="1" smtClean="0"/>
              <a:t>Going</a:t>
            </a:r>
            <a:r>
              <a:rPr lang="ca-ES" dirty="0" smtClean="0"/>
              <a:t> </a:t>
            </a:r>
            <a:r>
              <a:rPr lang="ca-ES" dirty="0" err="1" smtClean="0"/>
              <a:t>into</a:t>
            </a:r>
            <a:r>
              <a:rPr lang="ca-ES" dirty="0" smtClean="0"/>
              <a:t> </a:t>
            </a:r>
            <a:r>
              <a:rPr lang="ca-ES" dirty="0" err="1" smtClean="0"/>
              <a:t>practice</a:t>
            </a:r>
            <a:endParaRPr lang="ca-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altLang="ca-ES" dirty="0" smtClean="0"/>
              <a:t>Creation of XML Schemas</a:t>
            </a:r>
            <a:endParaRPr lang="en-US" altLang="ca-ES" dirty="0" smtClean="0"/>
          </a:p>
        </p:txBody>
      </p:sp>
      <p:sp>
        <p:nvSpPr>
          <p:cNvPr id="31747" name="Fußzeilenplatzhalter 3"/>
          <p:cNvSpPr>
            <a:spLocks noGrp="1"/>
          </p:cNvSpPr>
          <p:nvPr>
            <p:ph type="ftr" sz="quarter" idx="10"/>
          </p:nvPr>
        </p:nvSpPr>
        <p:spPr>
          <a:noFill/>
        </p:spPr>
        <p:txBody>
          <a:bodyPr/>
          <a:lstStyle/>
          <a:p>
            <a:r>
              <a:rPr lang="en-US" altLang="ca-ES" smtClean="0"/>
              <a:t>Copyright © 2015 Open Geospatial Consortium</a:t>
            </a:r>
          </a:p>
        </p:txBody>
      </p:sp>
      <p:pic>
        <p:nvPicPr>
          <p:cNvPr id="31748" name="Picture 2"/>
          <p:cNvPicPr>
            <a:picLocks noChangeAspect="1" noChangeArrowheads="1"/>
          </p:cNvPicPr>
          <p:nvPr/>
        </p:nvPicPr>
        <p:blipFill>
          <a:blip r:embed="rId2"/>
          <a:srcRect/>
          <a:stretch>
            <a:fillRect/>
          </a:stretch>
        </p:blipFill>
        <p:spPr bwMode="auto">
          <a:xfrm>
            <a:off x="755650" y="1601788"/>
            <a:ext cx="663575" cy="719137"/>
          </a:xfrm>
          <a:prstGeom prst="rect">
            <a:avLst/>
          </a:prstGeom>
          <a:noFill/>
          <a:ln w="9525">
            <a:noFill/>
            <a:miter lim="800000"/>
            <a:headEnd/>
            <a:tailEnd/>
          </a:ln>
        </p:spPr>
      </p:pic>
      <p:pic>
        <p:nvPicPr>
          <p:cNvPr id="31749" name="Picture 2"/>
          <p:cNvPicPr>
            <a:picLocks noChangeAspect="1" noChangeArrowheads="1"/>
          </p:cNvPicPr>
          <p:nvPr/>
        </p:nvPicPr>
        <p:blipFill>
          <a:blip r:embed="rId2"/>
          <a:srcRect/>
          <a:stretch>
            <a:fillRect/>
          </a:stretch>
        </p:blipFill>
        <p:spPr bwMode="auto">
          <a:xfrm>
            <a:off x="2195513" y="1601788"/>
            <a:ext cx="663575" cy="719137"/>
          </a:xfrm>
          <a:prstGeom prst="rect">
            <a:avLst/>
          </a:prstGeom>
          <a:noFill/>
          <a:ln w="9525">
            <a:noFill/>
            <a:miter lim="800000"/>
            <a:headEnd/>
            <a:tailEnd/>
          </a:ln>
        </p:spPr>
      </p:pic>
      <p:sp>
        <p:nvSpPr>
          <p:cNvPr id="10" name="9 Rectángulo"/>
          <p:cNvSpPr/>
          <p:nvPr/>
        </p:nvSpPr>
        <p:spPr>
          <a:xfrm>
            <a:off x="3779838" y="1673225"/>
            <a:ext cx="936625"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t>Shape</a:t>
            </a:r>
            <a:br>
              <a:rPr lang="en-US" sz="1600"/>
            </a:br>
            <a:r>
              <a:rPr lang="en-US" sz="1600"/>
              <a:t>Change</a:t>
            </a:r>
          </a:p>
        </p:txBody>
      </p:sp>
      <p:pic>
        <p:nvPicPr>
          <p:cNvPr id="31751" name="Picture 3"/>
          <p:cNvPicPr>
            <a:picLocks noChangeAspect="1" noChangeArrowheads="1"/>
          </p:cNvPicPr>
          <p:nvPr/>
        </p:nvPicPr>
        <p:blipFill>
          <a:blip r:embed="rId3"/>
          <a:srcRect/>
          <a:stretch>
            <a:fillRect/>
          </a:stretch>
        </p:blipFill>
        <p:spPr bwMode="auto">
          <a:xfrm>
            <a:off x="5508625" y="1528763"/>
            <a:ext cx="719138" cy="746125"/>
          </a:xfrm>
          <a:prstGeom prst="rect">
            <a:avLst/>
          </a:prstGeom>
          <a:noFill/>
          <a:ln w="9525">
            <a:noFill/>
            <a:miter lim="800000"/>
            <a:headEnd/>
            <a:tailEnd/>
          </a:ln>
        </p:spPr>
      </p:pic>
      <p:sp>
        <p:nvSpPr>
          <p:cNvPr id="31752" name="11 CuadroTexto"/>
          <p:cNvSpPr txBox="1">
            <a:spLocks noChangeArrowheads="1"/>
          </p:cNvSpPr>
          <p:nvPr/>
        </p:nvSpPr>
        <p:spPr bwMode="auto">
          <a:xfrm>
            <a:off x="539750" y="2320925"/>
            <a:ext cx="827088" cy="276225"/>
          </a:xfrm>
          <a:prstGeom prst="rect">
            <a:avLst/>
          </a:prstGeom>
          <a:noFill/>
          <a:ln w="9525">
            <a:noFill/>
            <a:miter lim="800000"/>
            <a:headEnd/>
            <a:tailEnd/>
          </a:ln>
        </p:spPr>
        <p:txBody>
          <a:bodyPr wrap="none">
            <a:spAutoFit/>
          </a:bodyPr>
          <a:lstStyle/>
          <a:p>
            <a:r>
              <a:rPr lang="ca-ES" sz="1200"/>
              <a:t>ISO UML</a:t>
            </a:r>
          </a:p>
        </p:txBody>
      </p:sp>
      <p:sp>
        <p:nvSpPr>
          <p:cNvPr id="31753" name="12 CuadroTexto"/>
          <p:cNvSpPr txBox="1">
            <a:spLocks noChangeArrowheads="1"/>
          </p:cNvSpPr>
          <p:nvPr/>
        </p:nvSpPr>
        <p:spPr bwMode="auto">
          <a:xfrm>
            <a:off x="2073275" y="2320925"/>
            <a:ext cx="1046163" cy="461963"/>
          </a:xfrm>
          <a:prstGeom prst="rect">
            <a:avLst/>
          </a:prstGeom>
          <a:noFill/>
          <a:ln w="9525">
            <a:noFill/>
            <a:miter lim="800000"/>
            <a:headEnd/>
            <a:tailEnd/>
          </a:ln>
        </p:spPr>
        <p:txBody>
          <a:bodyPr wrap="none">
            <a:spAutoFit/>
          </a:bodyPr>
          <a:lstStyle/>
          <a:p>
            <a:pPr algn="ctr"/>
            <a:r>
              <a:rPr lang="ca-ES" sz="1200"/>
              <a:t>UML </a:t>
            </a:r>
            <a:br>
              <a:rPr lang="ca-ES" sz="1200"/>
            </a:br>
            <a:r>
              <a:rPr lang="ca-ES" sz="1200"/>
              <a:t>preservació</a:t>
            </a:r>
          </a:p>
        </p:txBody>
      </p:sp>
      <p:grpSp>
        <p:nvGrpSpPr>
          <p:cNvPr id="3" name="13 Grupo"/>
          <p:cNvGrpSpPr>
            <a:grpSpLocks/>
          </p:cNvGrpSpPr>
          <p:nvPr/>
        </p:nvGrpSpPr>
        <p:grpSpPr bwMode="auto">
          <a:xfrm>
            <a:off x="538163" y="3113088"/>
            <a:ext cx="1046162" cy="1254125"/>
            <a:chOff x="465715" y="1412776"/>
            <a:chExt cx="1047207" cy="1253801"/>
          </a:xfrm>
        </p:grpSpPr>
        <p:pic>
          <p:nvPicPr>
            <p:cNvPr id="31797" name="Picture 3"/>
            <p:cNvPicPr>
              <a:picLocks noChangeAspect="1" noChangeArrowheads="1"/>
            </p:cNvPicPr>
            <p:nvPr/>
          </p:nvPicPr>
          <p:blipFill>
            <a:blip r:embed="rId3"/>
            <a:srcRect/>
            <a:stretch>
              <a:fillRect/>
            </a:stretch>
          </p:blipFill>
          <p:spPr bwMode="auto">
            <a:xfrm>
              <a:off x="611560" y="1412776"/>
              <a:ext cx="720080" cy="745797"/>
            </a:xfrm>
            <a:prstGeom prst="rect">
              <a:avLst/>
            </a:prstGeom>
            <a:noFill/>
            <a:ln w="9525">
              <a:noFill/>
              <a:miter lim="800000"/>
              <a:headEnd/>
              <a:tailEnd/>
            </a:ln>
          </p:spPr>
        </p:pic>
        <p:sp>
          <p:nvSpPr>
            <p:cNvPr id="31798" name="15 CuadroTexto"/>
            <p:cNvSpPr txBox="1">
              <a:spLocks noChangeArrowheads="1"/>
            </p:cNvSpPr>
            <p:nvPr/>
          </p:nvSpPr>
          <p:spPr bwMode="auto">
            <a:xfrm>
              <a:off x="465715" y="2204866"/>
              <a:ext cx="1047207" cy="461711"/>
            </a:xfrm>
            <a:prstGeom prst="rect">
              <a:avLst/>
            </a:prstGeom>
            <a:noFill/>
            <a:ln w="9525">
              <a:noFill/>
              <a:miter lim="800000"/>
              <a:headEnd/>
              <a:tailEnd/>
            </a:ln>
          </p:spPr>
          <p:txBody>
            <a:bodyPr wrap="none">
              <a:spAutoFit/>
            </a:bodyPr>
            <a:lstStyle/>
            <a:p>
              <a:pPr algn="ctr"/>
              <a:r>
                <a:rPr lang="ca-ES" sz="1200"/>
                <a:t>Schemas</a:t>
              </a:r>
            </a:p>
            <a:p>
              <a:pPr algn="ctr"/>
              <a:r>
                <a:rPr lang="ca-ES" sz="1200"/>
                <a:t>ISO 19115-1</a:t>
              </a:r>
            </a:p>
          </p:txBody>
        </p:sp>
      </p:grpSp>
      <p:sp>
        <p:nvSpPr>
          <p:cNvPr id="31755" name="16 CuadroTexto"/>
          <p:cNvSpPr txBox="1">
            <a:spLocks noChangeArrowheads="1"/>
          </p:cNvSpPr>
          <p:nvPr/>
        </p:nvSpPr>
        <p:spPr bwMode="auto">
          <a:xfrm>
            <a:off x="5260975" y="2330450"/>
            <a:ext cx="1266825" cy="461963"/>
          </a:xfrm>
          <a:prstGeom prst="rect">
            <a:avLst/>
          </a:prstGeom>
          <a:noFill/>
          <a:ln w="9525">
            <a:noFill/>
            <a:miter lim="800000"/>
            <a:headEnd/>
            <a:tailEnd/>
          </a:ln>
        </p:spPr>
        <p:txBody>
          <a:bodyPr>
            <a:spAutoFit/>
          </a:bodyPr>
          <a:lstStyle/>
          <a:p>
            <a:pPr algn="ctr"/>
            <a:r>
              <a:rPr lang="ca-ES" sz="1200"/>
              <a:t>Preservation XMLSchemas </a:t>
            </a:r>
          </a:p>
        </p:txBody>
      </p:sp>
      <p:grpSp>
        <p:nvGrpSpPr>
          <p:cNvPr id="4" name="17 Grupo"/>
          <p:cNvGrpSpPr>
            <a:grpSpLocks/>
          </p:cNvGrpSpPr>
          <p:nvPr/>
        </p:nvGrpSpPr>
        <p:grpSpPr bwMode="auto">
          <a:xfrm>
            <a:off x="601663" y="5057775"/>
            <a:ext cx="858837" cy="1077913"/>
            <a:chOff x="601756" y="4797152"/>
            <a:chExt cx="857973" cy="1079134"/>
          </a:xfrm>
        </p:grpSpPr>
        <p:pic>
          <p:nvPicPr>
            <p:cNvPr id="31795" name="Picture 5"/>
            <p:cNvPicPr>
              <a:picLocks noChangeAspect="1" noChangeArrowheads="1"/>
            </p:cNvPicPr>
            <p:nvPr/>
          </p:nvPicPr>
          <p:blipFill>
            <a:blip r:embed="rId4"/>
            <a:srcRect/>
            <a:stretch>
              <a:fillRect/>
            </a:stretch>
          </p:blipFill>
          <p:spPr bwMode="auto">
            <a:xfrm>
              <a:off x="755576" y="4797152"/>
              <a:ext cx="552450" cy="514350"/>
            </a:xfrm>
            <a:prstGeom prst="rect">
              <a:avLst/>
            </a:prstGeom>
            <a:noFill/>
            <a:ln w="9525">
              <a:noFill/>
              <a:miter lim="800000"/>
              <a:headEnd/>
              <a:tailEnd/>
            </a:ln>
          </p:spPr>
        </p:pic>
        <p:sp>
          <p:nvSpPr>
            <p:cNvPr id="31796" name="19 CuadroTexto"/>
            <p:cNvSpPr txBox="1">
              <a:spLocks noChangeArrowheads="1"/>
            </p:cNvSpPr>
            <p:nvPr/>
          </p:nvSpPr>
          <p:spPr bwMode="auto">
            <a:xfrm>
              <a:off x="601756" y="5445222"/>
              <a:ext cx="857973" cy="431064"/>
            </a:xfrm>
            <a:prstGeom prst="rect">
              <a:avLst/>
            </a:prstGeom>
            <a:noFill/>
            <a:ln w="9525">
              <a:noFill/>
              <a:miter lim="800000"/>
              <a:headEnd/>
              <a:tailEnd/>
            </a:ln>
          </p:spPr>
          <p:txBody>
            <a:bodyPr wrap="none">
              <a:spAutoFit/>
            </a:bodyPr>
            <a:lstStyle/>
            <a:p>
              <a:pPr algn="ctr"/>
              <a:r>
                <a:rPr lang="ca-ES" sz="1100"/>
                <a:t>ISO 19115</a:t>
              </a:r>
            </a:p>
            <a:p>
              <a:pPr algn="ctr"/>
              <a:r>
                <a:rPr lang="ca-ES" sz="1100"/>
                <a:t>example</a:t>
              </a:r>
            </a:p>
          </p:txBody>
        </p:sp>
      </p:grpSp>
      <p:grpSp>
        <p:nvGrpSpPr>
          <p:cNvPr id="5" name="20 Grupo"/>
          <p:cNvGrpSpPr>
            <a:grpSpLocks/>
          </p:cNvGrpSpPr>
          <p:nvPr/>
        </p:nvGrpSpPr>
        <p:grpSpPr bwMode="auto">
          <a:xfrm>
            <a:off x="3954463" y="4986338"/>
            <a:ext cx="982662" cy="1077912"/>
            <a:chOff x="2339704" y="4653136"/>
            <a:chExt cx="982478" cy="1079134"/>
          </a:xfrm>
        </p:grpSpPr>
        <p:pic>
          <p:nvPicPr>
            <p:cNvPr id="31793" name="Picture 5"/>
            <p:cNvPicPr>
              <a:picLocks noChangeAspect="1" noChangeArrowheads="1"/>
            </p:cNvPicPr>
            <p:nvPr/>
          </p:nvPicPr>
          <p:blipFill>
            <a:blip r:embed="rId4"/>
            <a:srcRect/>
            <a:stretch>
              <a:fillRect/>
            </a:stretch>
          </p:blipFill>
          <p:spPr bwMode="auto">
            <a:xfrm>
              <a:off x="2555776" y="4653136"/>
              <a:ext cx="552450" cy="514350"/>
            </a:xfrm>
            <a:prstGeom prst="rect">
              <a:avLst/>
            </a:prstGeom>
            <a:noFill/>
            <a:ln w="9525">
              <a:noFill/>
              <a:miter lim="800000"/>
              <a:headEnd/>
              <a:tailEnd/>
            </a:ln>
          </p:spPr>
        </p:pic>
        <p:sp>
          <p:nvSpPr>
            <p:cNvPr id="31794" name="22 CuadroTexto"/>
            <p:cNvSpPr txBox="1">
              <a:spLocks noChangeArrowheads="1"/>
            </p:cNvSpPr>
            <p:nvPr/>
          </p:nvSpPr>
          <p:spPr bwMode="auto">
            <a:xfrm>
              <a:off x="2339704" y="5301206"/>
              <a:ext cx="982478" cy="431064"/>
            </a:xfrm>
            <a:prstGeom prst="rect">
              <a:avLst/>
            </a:prstGeom>
            <a:noFill/>
            <a:ln w="9525">
              <a:noFill/>
              <a:miter lim="800000"/>
              <a:headEnd/>
              <a:tailEnd/>
            </a:ln>
          </p:spPr>
          <p:txBody>
            <a:bodyPr wrap="none">
              <a:spAutoFit/>
            </a:bodyPr>
            <a:lstStyle/>
            <a:p>
              <a:pPr algn="ctr"/>
              <a:r>
                <a:rPr lang="ca-ES" sz="1100"/>
                <a:t>ISO 19115-1</a:t>
              </a:r>
            </a:p>
            <a:p>
              <a:pPr algn="ctr"/>
              <a:r>
                <a:rPr lang="ca-ES" sz="1100"/>
                <a:t>example</a:t>
              </a:r>
            </a:p>
          </p:txBody>
        </p:sp>
      </p:grpSp>
      <p:grpSp>
        <p:nvGrpSpPr>
          <p:cNvPr id="6" name="23 Grupo"/>
          <p:cNvGrpSpPr>
            <a:grpSpLocks/>
          </p:cNvGrpSpPr>
          <p:nvPr/>
        </p:nvGrpSpPr>
        <p:grpSpPr bwMode="auto">
          <a:xfrm>
            <a:off x="2098675" y="4986338"/>
            <a:ext cx="995363" cy="981075"/>
            <a:chOff x="2098009" y="4725144"/>
            <a:chExt cx="996697" cy="981783"/>
          </a:xfrm>
        </p:grpSpPr>
        <p:pic>
          <p:nvPicPr>
            <p:cNvPr id="31791" name="Picture 6"/>
            <p:cNvPicPr>
              <a:picLocks noChangeAspect="1" noChangeArrowheads="1"/>
            </p:cNvPicPr>
            <p:nvPr/>
          </p:nvPicPr>
          <p:blipFill>
            <a:blip r:embed="rId5"/>
            <a:srcRect/>
            <a:stretch>
              <a:fillRect/>
            </a:stretch>
          </p:blipFill>
          <p:spPr bwMode="auto">
            <a:xfrm>
              <a:off x="2339752" y="4725144"/>
              <a:ext cx="533400" cy="533400"/>
            </a:xfrm>
            <a:prstGeom prst="rect">
              <a:avLst/>
            </a:prstGeom>
            <a:noFill/>
            <a:ln w="9525">
              <a:noFill/>
              <a:miter lim="800000"/>
              <a:headEnd/>
              <a:tailEnd/>
            </a:ln>
          </p:spPr>
        </p:pic>
        <p:sp>
          <p:nvSpPr>
            <p:cNvPr id="31792" name="25 CuadroTexto"/>
            <p:cNvSpPr txBox="1">
              <a:spLocks noChangeArrowheads="1"/>
            </p:cNvSpPr>
            <p:nvPr/>
          </p:nvSpPr>
          <p:spPr bwMode="auto">
            <a:xfrm>
              <a:off x="2098009" y="5445224"/>
              <a:ext cx="996697" cy="261703"/>
            </a:xfrm>
            <a:prstGeom prst="rect">
              <a:avLst/>
            </a:prstGeom>
            <a:noFill/>
            <a:ln w="9525">
              <a:noFill/>
              <a:miter lim="800000"/>
              <a:headEnd/>
              <a:tailEnd/>
            </a:ln>
          </p:spPr>
          <p:txBody>
            <a:bodyPr wrap="none">
              <a:spAutoFit/>
            </a:bodyPr>
            <a:lstStyle/>
            <a:p>
              <a:pPr algn="ctr"/>
              <a:r>
                <a:rPr lang="ca-ES" sz="1100"/>
                <a:t>115 </a:t>
              </a:r>
              <a:r>
                <a:rPr lang="ca-ES" sz="1100">
                  <a:sym typeface="Wingdings" pitchFamily="2" charset="2"/>
                </a:rPr>
                <a:t> 115-1</a:t>
              </a:r>
              <a:endParaRPr lang="ca-ES" sz="1100"/>
            </a:p>
          </p:txBody>
        </p:sp>
      </p:grpSp>
      <p:grpSp>
        <p:nvGrpSpPr>
          <p:cNvPr id="7" name="26 Grupo"/>
          <p:cNvGrpSpPr>
            <a:grpSpLocks/>
          </p:cNvGrpSpPr>
          <p:nvPr/>
        </p:nvGrpSpPr>
        <p:grpSpPr bwMode="auto">
          <a:xfrm>
            <a:off x="5581650" y="4986338"/>
            <a:ext cx="1039813" cy="1077912"/>
            <a:chOff x="2311381" y="4653136"/>
            <a:chExt cx="1039121" cy="1079134"/>
          </a:xfrm>
        </p:grpSpPr>
        <p:pic>
          <p:nvPicPr>
            <p:cNvPr id="31789" name="Picture 5"/>
            <p:cNvPicPr>
              <a:picLocks noChangeAspect="1" noChangeArrowheads="1"/>
            </p:cNvPicPr>
            <p:nvPr/>
          </p:nvPicPr>
          <p:blipFill>
            <a:blip r:embed="rId4"/>
            <a:srcRect/>
            <a:stretch>
              <a:fillRect/>
            </a:stretch>
          </p:blipFill>
          <p:spPr bwMode="auto">
            <a:xfrm>
              <a:off x="2555776" y="4653136"/>
              <a:ext cx="552450" cy="514350"/>
            </a:xfrm>
            <a:prstGeom prst="rect">
              <a:avLst/>
            </a:prstGeom>
            <a:noFill/>
            <a:ln w="9525">
              <a:noFill/>
              <a:miter lim="800000"/>
              <a:headEnd/>
              <a:tailEnd/>
            </a:ln>
          </p:spPr>
        </p:pic>
        <p:sp>
          <p:nvSpPr>
            <p:cNvPr id="31790" name="28 CuadroTexto"/>
            <p:cNvSpPr txBox="1">
              <a:spLocks noChangeArrowheads="1"/>
            </p:cNvSpPr>
            <p:nvPr/>
          </p:nvSpPr>
          <p:spPr bwMode="auto">
            <a:xfrm>
              <a:off x="2311381" y="5301206"/>
              <a:ext cx="1039121" cy="431064"/>
            </a:xfrm>
            <a:prstGeom prst="rect">
              <a:avLst/>
            </a:prstGeom>
            <a:noFill/>
            <a:ln w="9525">
              <a:noFill/>
              <a:miter lim="800000"/>
              <a:headEnd/>
              <a:tailEnd/>
            </a:ln>
          </p:spPr>
          <p:txBody>
            <a:bodyPr wrap="none">
              <a:spAutoFit/>
            </a:bodyPr>
            <a:lstStyle/>
            <a:p>
              <a:pPr algn="ctr"/>
              <a:r>
                <a:rPr lang="ca-ES" sz="1100"/>
                <a:t>Preservation</a:t>
              </a:r>
            </a:p>
            <a:p>
              <a:pPr algn="ctr"/>
              <a:r>
                <a:rPr lang="ca-ES" sz="1100"/>
                <a:t>example</a:t>
              </a:r>
            </a:p>
          </p:txBody>
        </p:sp>
      </p:grpSp>
      <p:grpSp>
        <p:nvGrpSpPr>
          <p:cNvPr id="8" name="29 Grupo"/>
          <p:cNvGrpSpPr>
            <a:grpSpLocks/>
          </p:cNvGrpSpPr>
          <p:nvPr/>
        </p:nvGrpSpPr>
        <p:grpSpPr bwMode="auto">
          <a:xfrm>
            <a:off x="7670800" y="4986338"/>
            <a:ext cx="754063" cy="981075"/>
            <a:chOff x="2219535" y="4725144"/>
            <a:chExt cx="753646" cy="981783"/>
          </a:xfrm>
        </p:grpSpPr>
        <p:pic>
          <p:nvPicPr>
            <p:cNvPr id="31787" name="Picture 6"/>
            <p:cNvPicPr>
              <a:picLocks noChangeAspect="1" noChangeArrowheads="1"/>
            </p:cNvPicPr>
            <p:nvPr/>
          </p:nvPicPr>
          <p:blipFill>
            <a:blip r:embed="rId5"/>
            <a:srcRect/>
            <a:stretch>
              <a:fillRect/>
            </a:stretch>
          </p:blipFill>
          <p:spPr bwMode="auto">
            <a:xfrm>
              <a:off x="2339752" y="4725144"/>
              <a:ext cx="533400" cy="533400"/>
            </a:xfrm>
            <a:prstGeom prst="rect">
              <a:avLst/>
            </a:prstGeom>
            <a:noFill/>
            <a:ln w="9525">
              <a:noFill/>
              <a:miter lim="800000"/>
              <a:headEnd/>
              <a:tailEnd/>
            </a:ln>
          </p:spPr>
        </p:pic>
        <p:sp>
          <p:nvSpPr>
            <p:cNvPr id="31788" name="31 CuadroTexto"/>
            <p:cNvSpPr txBox="1">
              <a:spLocks noChangeArrowheads="1"/>
            </p:cNvSpPr>
            <p:nvPr/>
          </p:nvSpPr>
          <p:spPr bwMode="auto">
            <a:xfrm>
              <a:off x="2219535" y="5445224"/>
              <a:ext cx="753646" cy="261703"/>
            </a:xfrm>
            <a:prstGeom prst="rect">
              <a:avLst/>
            </a:prstGeom>
            <a:noFill/>
            <a:ln w="9525">
              <a:noFill/>
              <a:miter lim="800000"/>
              <a:headEnd/>
              <a:tailEnd/>
            </a:ln>
          </p:spPr>
          <p:txBody>
            <a:bodyPr wrap="none">
              <a:spAutoFit/>
            </a:bodyPr>
            <a:lstStyle/>
            <a:p>
              <a:pPr algn="ctr"/>
              <a:r>
                <a:rPr lang="ca-ES" sz="1100">
                  <a:sym typeface="Wingdings" pitchFamily="2" charset="2"/>
                </a:rPr>
                <a:t> HTML</a:t>
              </a:r>
              <a:endParaRPr lang="ca-ES" sz="1100"/>
            </a:p>
          </p:txBody>
        </p:sp>
      </p:grpSp>
      <p:grpSp>
        <p:nvGrpSpPr>
          <p:cNvPr id="9" name="32 Grupo"/>
          <p:cNvGrpSpPr>
            <a:grpSpLocks/>
          </p:cNvGrpSpPr>
          <p:nvPr/>
        </p:nvGrpSpPr>
        <p:grpSpPr bwMode="auto">
          <a:xfrm>
            <a:off x="7561263" y="3257550"/>
            <a:ext cx="1039812" cy="935038"/>
            <a:chOff x="7477391" y="3068960"/>
            <a:chExt cx="1039122" cy="934604"/>
          </a:xfrm>
        </p:grpSpPr>
        <p:pic>
          <p:nvPicPr>
            <p:cNvPr id="31785" name="Picture 7"/>
            <p:cNvPicPr>
              <a:picLocks noChangeAspect="1" noChangeArrowheads="1"/>
            </p:cNvPicPr>
            <p:nvPr/>
          </p:nvPicPr>
          <p:blipFill>
            <a:blip r:embed="rId6"/>
            <a:srcRect/>
            <a:stretch>
              <a:fillRect/>
            </a:stretch>
          </p:blipFill>
          <p:spPr bwMode="auto">
            <a:xfrm>
              <a:off x="7740352" y="3068960"/>
              <a:ext cx="504825" cy="552450"/>
            </a:xfrm>
            <a:prstGeom prst="rect">
              <a:avLst/>
            </a:prstGeom>
            <a:noFill/>
            <a:ln w="9525">
              <a:noFill/>
              <a:miter lim="800000"/>
              <a:headEnd/>
              <a:tailEnd/>
            </a:ln>
          </p:spPr>
        </p:pic>
        <p:sp>
          <p:nvSpPr>
            <p:cNvPr id="31786" name="34 CuadroTexto"/>
            <p:cNvSpPr txBox="1">
              <a:spLocks noChangeArrowheads="1"/>
            </p:cNvSpPr>
            <p:nvPr/>
          </p:nvSpPr>
          <p:spPr bwMode="auto">
            <a:xfrm>
              <a:off x="7477391" y="3573015"/>
              <a:ext cx="1039122" cy="430549"/>
            </a:xfrm>
            <a:prstGeom prst="rect">
              <a:avLst/>
            </a:prstGeom>
            <a:noFill/>
            <a:ln w="9525">
              <a:noFill/>
              <a:miter lim="800000"/>
              <a:headEnd/>
              <a:tailEnd/>
            </a:ln>
          </p:spPr>
          <p:txBody>
            <a:bodyPr wrap="none">
              <a:spAutoFit/>
            </a:bodyPr>
            <a:lstStyle/>
            <a:p>
              <a:pPr algn="ctr"/>
              <a:r>
                <a:rPr lang="ca-ES" sz="1100"/>
                <a:t>Preservation</a:t>
              </a:r>
              <a:br>
                <a:rPr lang="ca-ES" sz="1100"/>
              </a:br>
              <a:r>
                <a:rPr lang="ca-ES" sz="1100"/>
                <a:t>HTML</a:t>
              </a:r>
            </a:p>
          </p:txBody>
        </p:sp>
      </p:grpSp>
      <p:cxnSp>
        <p:nvCxnSpPr>
          <p:cNvPr id="36" name="35 Conector recto de flecha"/>
          <p:cNvCxnSpPr/>
          <p:nvPr/>
        </p:nvCxnSpPr>
        <p:spPr>
          <a:xfrm>
            <a:off x="1692275" y="1962150"/>
            <a:ext cx="358775" cy="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a:off x="3132138" y="1962150"/>
            <a:ext cx="360362" cy="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a:off x="5003800" y="1962150"/>
            <a:ext cx="360363" cy="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39" name="38 Forma libre"/>
          <p:cNvSpPr/>
          <p:nvPr/>
        </p:nvSpPr>
        <p:spPr>
          <a:xfrm>
            <a:off x="1797050" y="2465388"/>
            <a:ext cx="3495675" cy="1168400"/>
          </a:xfrm>
          <a:custGeom>
            <a:avLst/>
            <a:gdLst>
              <a:gd name="connsiteX0" fmla="*/ 3563007 w 3563007"/>
              <a:gd name="connsiteY0" fmla="*/ 0 h 457200"/>
              <a:gd name="connsiteX1" fmla="*/ 1545021 w 3563007"/>
              <a:gd name="connsiteY1" fmla="*/ 457200 h 457200"/>
              <a:gd name="connsiteX2" fmla="*/ 0 w 3563007"/>
              <a:gd name="connsiteY2" fmla="*/ 394138 h 457200"/>
              <a:gd name="connsiteX0" fmla="*/ 3563007 w 3563007"/>
              <a:gd name="connsiteY0" fmla="*/ 0 h 394138"/>
              <a:gd name="connsiteX1" fmla="*/ 1550595 w 3563007"/>
              <a:gd name="connsiteY1" fmla="*/ 377309 h 394138"/>
              <a:gd name="connsiteX2" fmla="*/ 0 w 3563007"/>
              <a:gd name="connsiteY2" fmla="*/ 394138 h 394138"/>
              <a:gd name="connsiteX0" fmla="*/ 3494811 w 3494811"/>
              <a:gd name="connsiteY0" fmla="*/ 0 h 1168957"/>
              <a:gd name="connsiteX1" fmla="*/ 1550595 w 3494811"/>
              <a:gd name="connsiteY1" fmla="*/ 1152128 h 1168957"/>
              <a:gd name="connsiteX2" fmla="*/ 0 w 3494811"/>
              <a:gd name="connsiteY2" fmla="*/ 1168957 h 1168957"/>
            </a:gdLst>
            <a:ahLst/>
            <a:cxnLst>
              <a:cxn ang="0">
                <a:pos x="connsiteX0" y="connsiteY0"/>
              </a:cxn>
              <a:cxn ang="0">
                <a:pos x="connsiteX1" y="connsiteY1"/>
              </a:cxn>
              <a:cxn ang="0">
                <a:pos x="connsiteX2" y="connsiteY2"/>
              </a:cxn>
            </a:cxnLst>
            <a:rect l="l" t="t" r="r" b="b"/>
            <a:pathLst>
              <a:path w="3494811" h="1168957">
                <a:moveTo>
                  <a:pt x="3494811" y="0"/>
                </a:moveTo>
                <a:lnTo>
                  <a:pt x="1550595" y="1152128"/>
                </a:lnTo>
                <a:lnTo>
                  <a:pt x="0" y="1168957"/>
                </a:lnTo>
              </a:path>
            </a:pathLst>
          </a:cu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a-ES"/>
          </a:p>
        </p:txBody>
      </p:sp>
      <p:cxnSp>
        <p:nvCxnSpPr>
          <p:cNvPr id="40" name="39 Conector recto de flecha"/>
          <p:cNvCxnSpPr/>
          <p:nvPr/>
        </p:nvCxnSpPr>
        <p:spPr>
          <a:xfrm>
            <a:off x="1692275" y="5345113"/>
            <a:ext cx="358775" cy="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3348038" y="5273675"/>
            <a:ext cx="360362" cy="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a:off x="5148263" y="5273675"/>
            <a:ext cx="360362" cy="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flipV="1">
            <a:off x="6011863" y="2971800"/>
            <a:ext cx="0" cy="16573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6875463" y="5273675"/>
            <a:ext cx="360362" cy="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a:endCxn id="31786" idx="2"/>
          </p:cNvCxnSpPr>
          <p:nvPr/>
        </p:nvCxnSpPr>
        <p:spPr>
          <a:xfrm flipH="1" flipV="1">
            <a:off x="8081963" y="4192588"/>
            <a:ext cx="19050" cy="720725"/>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a:off x="8424863" y="3544888"/>
            <a:ext cx="611187" cy="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a:off x="6084888" y="6353175"/>
            <a:ext cx="0" cy="504825"/>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48" name="47 Forma libre"/>
          <p:cNvSpPr/>
          <p:nvPr/>
        </p:nvSpPr>
        <p:spPr>
          <a:xfrm flipV="1">
            <a:off x="1781175" y="3786188"/>
            <a:ext cx="2646363" cy="984250"/>
          </a:xfrm>
          <a:custGeom>
            <a:avLst/>
            <a:gdLst>
              <a:gd name="connsiteX0" fmla="*/ 3563007 w 3563007"/>
              <a:gd name="connsiteY0" fmla="*/ 0 h 457200"/>
              <a:gd name="connsiteX1" fmla="*/ 1545021 w 3563007"/>
              <a:gd name="connsiteY1" fmla="*/ 457200 h 457200"/>
              <a:gd name="connsiteX2" fmla="*/ 0 w 3563007"/>
              <a:gd name="connsiteY2" fmla="*/ 394138 h 457200"/>
              <a:gd name="connsiteX0" fmla="*/ 3563007 w 3563007"/>
              <a:gd name="connsiteY0" fmla="*/ 0 h 394138"/>
              <a:gd name="connsiteX1" fmla="*/ 1550595 w 3563007"/>
              <a:gd name="connsiteY1" fmla="*/ 377309 h 394138"/>
              <a:gd name="connsiteX2" fmla="*/ 0 w 3563007"/>
              <a:gd name="connsiteY2" fmla="*/ 394138 h 394138"/>
              <a:gd name="connsiteX0" fmla="*/ 3494811 w 3494811"/>
              <a:gd name="connsiteY0" fmla="*/ 0 h 1168957"/>
              <a:gd name="connsiteX1" fmla="*/ 1550595 w 3494811"/>
              <a:gd name="connsiteY1" fmla="*/ 1152128 h 1168957"/>
              <a:gd name="connsiteX2" fmla="*/ 0 w 3494811"/>
              <a:gd name="connsiteY2" fmla="*/ 1168957 h 1168957"/>
            </a:gdLst>
            <a:ahLst/>
            <a:cxnLst>
              <a:cxn ang="0">
                <a:pos x="connsiteX0" y="connsiteY0"/>
              </a:cxn>
              <a:cxn ang="0">
                <a:pos x="connsiteX1" y="connsiteY1"/>
              </a:cxn>
              <a:cxn ang="0">
                <a:pos x="connsiteX2" y="connsiteY2"/>
              </a:cxn>
            </a:cxnLst>
            <a:rect l="l" t="t" r="r" b="b"/>
            <a:pathLst>
              <a:path w="3494811" h="1168957">
                <a:moveTo>
                  <a:pt x="3494811" y="0"/>
                </a:moveTo>
                <a:lnTo>
                  <a:pt x="1550595" y="1152128"/>
                </a:lnTo>
                <a:lnTo>
                  <a:pt x="0" y="1168957"/>
                </a:lnTo>
              </a:path>
            </a:pathLst>
          </a:cu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a-ES"/>
          </a:p>
        </p:txBody>
      </p:sp>
      <p:cxnSp>
        <p:nvCxnSpPr>
          <p:cNvPr id="49" name="48 Conector recto de flecha"/>
          <p:cNvCxnSpPr/>
          <p:nvPr/>
        </p:nvCxnSpPr>
        <p:spPr>
          <a:xfrm>
            <a:off x="6516688" y="1962150"/>
            <a:ext cx="2519362" cy="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flipV="1">
            <a:off x="2555875" y="1096963"/>
            <a:ext cx="0" cy="43180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pic>
        <p:nvPicPr>
          <p:cNvPr id="31777" name="Picture 2" descr="http://www.icc.cat/extension/icc/design/icc/images/img_css/logo_icgc.png"/>
          <p:cNvPicPr>
            <a:picLocks noChangeAspect="1" noChangeArrowheads="1"/>
          </p:cNvPicPr>
          <p:nvPr/>
        </p:nvPicPr>
        <p:blipFill>
          <a:blip r:embed="rId7"/>
          <a:srcRect r="72990" b="34019"/>
          <a:stretch>
            <a:fillRect/>
          </a:stretch>
        </p:blipFill>
        <p:spPr bwMode="auto">
          <a:xfrm>
            <a:off x="539750" y="4770438"/>
            <a:ext cx="431800" cy="431800"/>
          </a:xfrm>
          <a:prstGeom prst="rect">
            <a:avLst/>
          </a:prstGeom>
          <a:noFill/>
          <a:ln w="9525">
            <a:noFill/>
            <a:miter lim="800000"/>
            <a:headEnd/>
            <a:tailEnd/>
          </a:ln>
        </p:spPr>
      </p:pic>
      <p:pic>
        <p:nvPicPr>
          <p:cNvPr id="31778" name="Picture 2" descr="C:\DOCUME~1\GA7E7~1.CLO\CONFIG~1\Temp\Rar$DR03.531\LogoGrumets_Gaudi.emf"/>
          <p:cNvPicPr>
            <a:picLocks noChangeAspect="1" noChangeArrowheads="1"/>
          </p:cNvPicPr>
          <p:nvPr/>
        </p:nvPicPr>
        <p:blipFill>
          <a:blip r:embed="rId8"/>
          <a:srcRect r="76471" b="-821"/>
          <a:stretch>
            <a:fillRect/>
          </a:stretch>
        </p:blipFill>
        <p:spPr bwMode="auto">
          <a:xfrm>
            <a:off x="1979613" y="1312863"/>
            <a:ext cx="431800" cy="431800"/>
          </a:xfrm>
          <a:prstGeom prst="rect">
            <a:avLst/>
          </a:prstGeom>
          <a:noFill/>
          <a:ln w="9525">
            <a:noFill/>
            <a:miter lim="800000"/>
            <a:headEnd/>
            <a:tailEnd/>
          </a:ln>
        </p:spPr>
      </p:pic>
      <p:pic>
        <p:nvPicPr>
          <p:cNvPr id="31779" name="Picture 2" descr="C:\DOCUME~1\GA7E7~1.CLO\CONFIG~1\Temp\Rar$DR03.531\LogoGrumets_Gaudi.emf"/>
          <p:cNvPicPr>
            <a:picLocks noChangeAspect="1" noChangeArrowheads="1"/>
          </p:cNvPicPr>
          <p:nvPr/>
        </p:nvPicPr>
        <p:blipFill>
          <a:blip r:embed="rId8"/>
          <a:srcRect r="76471" b="-821"/>
          <a:stretch>
            <a:fillRect/>
          </a:stretch>
        </p:blipFill>
        <p:spPr bwMode="auto">
          <a:xfrm>
            <a:off x="5292725" y="1312863"/>
            <a:ext cx="431800" cy="431800"/>
          </a:xfrm>
          <a:prstGeom prst="rect">
            <a:avLst/>
          </a:prstGeom>
          <a:noFill/>
          <a:ln w="9525">
            <a:noFill/>
            <a:miter lim="800000"/>
            <a:headEnd/>
            <a:tailEnd/>
          </a:ln>
        </p:spPr>
      </p:pic>
      <p:pic>
        <p:nvPicPr>
          <p:cNvPr id="31780" name="Picture 2" descr="C:\DOCUME~1\GA7E7~1.CLO\CONFIG~1\Temp\Rar$DR03.531\LogoGrumets_Gaudi.emf"/>
          <p:cNvPicPr>
            <a:picLocks noChangeAspect="1" noChangeArrowheads="1"/>
          </p:cNvPicPr>
          <p:nvPr/>
        </p:nvPicPr>
        <p:blipFill>
          <a:blip r:embed="rId8"/>
          <a:srcRect r="76471" b="-821"/>
          <a:stretch>
            <a:fillRect/>
          </a:stretch>
        </p:blipFill>
        <p:spPr bwMode="auto">
          <a:xfrm>
            <a:off x="5580063" y="4697413"/>
            <a:ext cx="431800" cy="431800"/>
          </a:xfrm>
          <a:prstGeom prst="rect">
            <a:avLst/>
          </a:prstGeom>
          <a:noFill/>
          <a:ln w="9525">
            <a:noFill/>
            <a:miter lim="800000"/>
            <a:headEnd/>
            <a:tailEnd/>
          </a:ln>
        </p:spPr>
      </p:pic>
      <p:pic>
        <p:nvPicPr>
          <p:cNvPr id="31781" name="Picture 2" descr="C:\DOCUME~1\GA7E7~1.CLO\CONFIG~1\Temp\Rar$DR03.531\LogoGrumets_Gaudi.emf"/>
          <p:cNvPicPr>
            <a:picLocks noChangeAspect="1" noChangeArrowheads="1"/>
          </p:cNvPicPr>
          <p:nvPr/>
        </p:nvPicPr>
        <p:blipFill>
          <a:blip r:embed="rId8"/>
          <a:srcRect r="76471" b="-821"/>
          <a:stretch>
            <a:fillRect/>
          </a:stretch>
        </p:blipFill>
        <p:spPr bwMode="auto">
          <a:xfrm>
            <a:off x="7451725" y="4697413"/>
            <a:ext cx="433388" cy="431800"/>
          </a:xfrm>
          <a:prstGeom prst="rect">
            <a:avLst/>
          </a:prstGeom>
          <a:noFill/>
          <a:ln w="9525">
            <a:noFill/>
            <a:miter lim="800000"/>
            <a:headEnd/>
            <a:tailEnd/>
          </a:ln>
        </p:spPr>
      </p:pic>
      <p:pic>
        <p:nvPicPr>
          <p:cNvPr id="31782" name="Picture 2" descr="CSIRO Logo">
            <a:hlinkClick r:id="rId9" tooltip="CSIRO Logo"/>
          </p:cNvPr>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68313" y="1312863"/>
            <a:ext cx="515937" cy="504825"/>
          </a:xfrm>
          <a:prstGeom prst="rect">
            <a:avLst/>
          </a:prstGeom>
          <a:noFill/>
          <a:ln w="9525">
            <a:noFill/>
            <a:miter lim="800000"/>
            <a:headEnd/>
            <a:tailEnd/>
          </a:ln>
        </p:spPr>
      </p:pic>
      <p:pic>
        <p:nvPicPr>
          <p:cNvPr id="31783" name="56 Imagen" descr="iso.png"/>
          <p:cNvPicPr>
            <a:picLocks noChangeAspect="1"/>
          </p:cNvPicPr>
          <p:nvPr/>
        </p:nvPicPr>
        <p:blipFill>
          <a:blip r:embed="rId11"/>
          <a:srcRect/>
          <a:stretch>
            <a:fillRect/>
          </a:stretch>
        </p:blipFill>
        <p:spPr bwMode="auto">
          <a:xfrm>
            <a:off x="468313" y="2897188"/>
            <a:ext cx="468312" cy="431800"/>
          </a:xfrm>
          <a:prstGeom prst="rect">
            <a:avLst/>
          </a:prstGeom>
          <a:noFill/>
          <a:ln w="9525">
            <a:noFill/>
            <a:miter lim="800000"/>
            <a:headEnd/>
            <a:tailEnd/>
          </a:ln>
        </p:spPr>
      </p:pic>
      <p:pic>
        <p:nvPicPr>
          <p:cNvPr id="31784" name="57 Imagen" descr="iso.png"/>
          <p:cNvPicPr>
            <a:picLocks noChangeAspect="1"/>
          </p:cNvPicPr>
          <p:nvPr/>
        </p:nvPicPr>
        <p:blipFill>
          <a:blip r:embed="rId11"/>
          <a:srcRect/>
          <a:stretch>
            <a:fillRect/>
          </a:stretch>
        </p:blipFill>
        <p:spPr bwMode="auto">
          <a:xfrm>
            <a:off x="2051050" y="4770438"/>
            <a:ext cx="469900" cy="4302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US" dirty="0" err="1" smtClean="0"/>
              <a:t>Hystory</a:t>
            </a:r>
            <a:r>
              <a:rPr lang="en-US" dirty="0" smtClean="0"/>
              <a:t> of ISO 19165</a:t>
            </a:r>
            <a:endParaRPr lang="ca-ES" dirty="0"/>
          </a:p>
        </p:txBody>
      </p:sp>
      <p:sp>
        <p:nvSpPr>
          <p:cNvPr id="7171" name="2 Marcador de contenido"/>
          <p:cNvSpPr>
            <a:spLocks noGrp="1"/>
          </p:cNvSpPr>
          <p:nvPr>
            <p:ph idx="1"/>
          </p:nvPr>
        </p:nvSpPr>
        <p:spPr/>
        <p:txBody>
          <a:bodyPr>
            <a:normAutofit fontScale="85000" lnSpcReduction="20000"/>
          </a:bodyPr>
          <a:lstStyle/>
          <a:p>
            <a:r>
              <a:rPr lang="en-GB" dirty="0" smtClean="0"/>
              <a:t>In </a:t>
            </a:r>
            <a:r>
              <a:rPr lang="en-GB" b="1" dirty="0" smtClean="0"/>
              <a:t>2010</a:t>
            </a:r>
            <a:r>
              <a:rPr lang="en-GB" dirty="0" smtClean="0"/>
              <a:t> a group of the European National Mapping and Cadastral Agencies requested an ISO standard for the preservation of geospatial data. The National Standardization Body of Germany (DIN) prepared a New Work Item Proposal that was accompanied by a Working Draft document. </a:t>
            </a:r>
            <a:endParaRPr lang="en-GB" dirty="0" smtClean="0"/>
          </a:p>
          <a:p>
            <a:r>
              <a:rPr lang="en-GB" dirty="0" smtClean="0"/>
              <a:t>In </a:t>
            </a:r>
            <a:r>
              <a:rPr lang="en-GB" b="1" dirty="0" smtClean="0"/>
              <a:t>2014</a:t>
            </a:r>
            <a:r>
              <a:rPr lang="en-GB" dirty="0" smtClean="0"/>
              <a:t> </a:t>
            </a:r>
            <a:r>
              <a:rPr lang="en-GB" dirty="0" smtClean="0"/>
              <a:t>the members of the ISO/TC 211 “Geographic information / </a:t>
            </a:r>
            <a:r>
              <a:rPr lang="en-GB" dirty="0" err="1" smtClean="0"/>
              <a:t>Geomatics</a:t>
            </a:r>
            <a:r>
              <a:rPr lang="en-GB" dirty="0" smtClean="0"/>
              <a:t>” approved the new project with no no-votes. </a:t>
            </a:r>
          </a:p>
          <a:p>
            <a:pPr lvl="1"/>
            <a:r>
              <a:rPr lang="en-GB" dirty="0" smtClean="0"/>
              <a:t>This was an indication of the strong demand for this ISO standard. </a:t>
            </a:r>
            <a:endParaRPr lang="en-GB" dirty="0" smtClean="0"/>
          </a:p>
          <a:p>
            <a:r>
              <a:rPr lang="en-GB" dirty="0" smtClean="0"/>
              <a:t>In </a:t>
            </a:r>
            <a:r>
              <a:rPr lang="en-GB" b="1" dirty="0" smtClean="0"/>
              <a:t>2017</a:t>
            </a:r>
            <a:r>
              <a:rPr lang="en-GB" dirty="0" smtClean="0"/>
              <a:t> became a draft international standard</a:t>
            </a:r>
          </a:p>
          <a:p>
            <a:r>
              <a:rPr lang="en-GB" dirty="0" smtClean="0"/>
              <a:t>In </a:t>
            </a:r>
            <a:r>
              <a:rPr lang="en-GB" b="1" dirty="0" smtClean="0"/>
              <a:t>2018</a:t>
            </a:r>
            <a:r>
              <a:rPr lang="en-GB" dirty="0" smtClean="0"/>
              <a:t> the document was approved and released as International Standard</a:t>
            </a:r>
            <a:endParaRPr lang="en-GB" dirty="0" smtClean="0"/>
          </a:p>
        </p:txBody>
      </p:sp>
      <p:sp>
        <p:nvSpPr>
          <p:cNvPr id="7172" name="3 Marcador de pie de página"/>
          <p:cNvSpPr>
            <a:spLocks noGrp="1"/>
          </p:cNvSpPr>
          <p:nvPr>
            <p:ph type="ftr" sz="quarter" idx="10"/>
          </p:nvPr>
        </p:nvSpPr>
        <p:spPr>
          <a:noFill/>
        </p:spPr>
        <p:txBody>
          <a:bodyPr/>
          <a:lstStyle/>
          <a:p>
            <a:r>
              <a:rPr lang="en-US" smtClean="0">
                <a:latin typeface="Arial" pitchFamily="34" charset="0"/>
                <a:ea typeface="MS PGothic" pitchFamily="34" charset="-128"/>
              </a:rPr>
              <a:t>Copyright © 2015 Open Geospatial Consortium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XML </a:t>
            </a:r>
            <a:r>
              <a:rPr lang="ca-ES" dirty="0" err="1" smtClean="0"/>
              <a:t>schemas</a:t>
            </a:r>
            <a:r>
              <a:rPr lang="ca-ES" dirty="0" smtClean="0"/>
              <a:t> </a:t>
            </a:r>
            <a:r>
              <a:rPr lang="ca-ES" dirty="0" err="1" smtClean="0"/>
              <a:t>are</a:t>
            </a:r>
            <a:r>
              <a:rPr lang="ca-ES" dirty="0" smtClean="0"/>
              <a:t> </a:t>
            </a:r>
            <a:r>
              <a:rPr lang="ca-ES" dirty="0" err="1" smtClean="0"/>
              <a:t>available</a:t>
            </a:r>
            <a:endParaRPr lang="ca-ES" dirty="0"/>
          </a:p>
        </p:txBody>
      </p:sp>
      <p:sp>
        <p:nvSpPr>
          <p:cNvPr id="3" name="2 Marcador de contenido"/>
          <p:cNvSpPr>
            <a:spLocks noGrp="1"/>
          </p:cNvSpPr>
          <p:nvPr>
            <p:ph idx="1"/>
          </p:nvPr>
        </p:nvSpPr>
        <p:spPr/>
        <p:txBody>
          <a:bodyPr/>
          <a:lstStyle/>
          <a:p>
            <a:endParaRPr lang="ca-ES"/>
          </a:p>
        </p:txBody>
      </p:sp>
      <p:pic>
        <p:nvPicPr>
          <p:cNvPr id="69634" name="Picture 2"/>
          <p:cNvPicPr>
            <a:picLocks noChangeAspect="1" noChangeArrowheads="1"/>
          </p:cNvPicPr>
          <p:nvPr/>
        </p:nvPicPr>
        <p:blipFill>
          <a:blip r:embed="rId2"/>
          <a:srcRect/>
          <a:stretch>
            <a:fillRect/>
          </a:stretch>
        </p:blipFill>
        <p:spPr bwMode="auto">
          <a:xfrm>
            <a:off x="359939" y="1559198"/>
            <a:ext cx="8784061" cy="4797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altLang="ca-ES" dirty="0" smtClean="0"/>
              <a:t>Transformation of the model to </a:t>
            </a:r>
            <a:r>
              <a:rPr lang="en-US" altLang="ca-ES" dirty="0" err="1" smtClean="0"/>
              <a:t>XSD</a:t>
            </a:r>
            <a:endParaRPr lang="en-US" altLang="ca-ES" dirty="0" smtClean="0"/>
          </a:p>
        </p:txBody>
      </p:sp>
      <p:sp>
        <p:nvSpPr>
          <p:cNvPr id="32771" name="Fußzeilenplatzhalter 3"/>
          <p:cNvSpPr>
            <a:spLocks noGrp="1"/>
          </p:cNvSpPr>
          <p:nvPr>
            <p:ph type="ftr" sz="quarter" idx="10"/>
          </p:nvPr>
        </p:nvSpPr>
        <p:spPr>
          <a:noFill/>
        </p:spPr>
        <p:txBody>
          <a:bodyPr/>
          <a:lstStyle/>
          <a:p>
            <a:r>
              <a:rPr lang="en-US" altLang="ca-ES" smtClean="0"/>
              <a:t>Copyright © 2015 Open Geospatial Consortium</a:t>
            </a:r>
          </a:p>
        </p:txBody>
      </p:sp>
      <p:sp>
        <p:nvSpPr>
          <p:cNvPr id="32772" name="Inhaltsplatzhalter 2"/>
          <p:cNvSpPr>
            <a:spLocks noGrp="1"/>
          </p:cNvSpPr>
          <p:nvPr>
            <p:ph idx="1"/>
          </p:nvPr>
        </p:nvSpPr>
        <p:spPr>
          <a:xfrm>
            <a:off x="457200" y="1340768"/>
            <a:ext cx="8229600" cy="4680520"/>
          </a:xfrm>
        </p:spPr>
        <p:txBody>
          <a:bodyPr>
            <a:normAutofit lnSpcReduction="10000"/>
          </a:bodyPr>
          <a:lstStyle/>
          <a:p>
            <a:pPr algn="just"/>
            <a:r>
              <a:rPr lang="en-US" altLang="ca-ES" dirty="0" smtClean="0"/>
              <a:t>If the UML is generated following certain rules, it is possible to make an "automatic” transformation.</a:t>
            </a:r>
          </a:p>
          <a:p>
            <a:pPr algn="just"/>
            <a:r>
              <a:rPr lang="en-US" altLang="ca-ES" dirty="0" smtClean="0"/>
              <a:t>Program developed by the company of </a:t>
            </a:r>
            <a:r>
              <a:rPr lang="en-US" altLang="ca-ES" dirty="0" smtClean="0"/>
              <a:t>Interactive Instruments </a:t>
            </a:r>
            <a:r>
              <a:rPr lang="en-US" altLang="ca-ES" dirty="0" smtClean="0"/>
              <a:t>and that has been used to generate</a:t>
            </a:r>
          </a:p>
          <a:p>
            <a:pPr lvl="1"/>
            <a:r>
              <a:rPr lang="en-US" altLang="ca-ES" dirty="0" smtClean="0"/>
              <a:t>The </a:t>
            </a:r>
            <a:r>
              <a:rPr lang="en-US" altLang="ca-ES" dirty="0" err="1" smtClean="0"/>
              <a:t>XSD</a:t>
            </a:r>
            <a:r>
              <a:rPr lang="en-US" altLang="ca-ES" dirty="0" smtClean="0"/>
              <a:t> of the INSPIRE </a:t>
            </a:r>
            <a:r>
              <a:rPr lang="en-US" altLang="ca-ES" dirty="0" smtClean="0"/>
              <a:t/>
            </a:r>
            <a:br>
              <a:rPr lang="en-US" altLang="ca-ES" dirty="0" smtClean="0"/>
            </a:br>
            <a:r>
              <a:rPr lang="en-US" altLang="ca-ES" dirty="0" smtClean="0"/>
              <a:t>model </a:t>
            </a:r>
            <a:r>
              <a:rPr lang="en-US" altLang="ca-ES" dirty="0" smtClean="0"/>
              <a:t>GML</a:t>
            </a:r>
          </a:p>
          <a:p>
            <a:pPr lvl="1"/>
            <a:r>
              <a:rPr lang="en-US" dirty="0" smtClean="0"/>
              <a:t>The </a:t>
            </a:r>
            <a:r>
              <a:rPr lang="en-US" dirty="0" err="1" smtClean="0"/>
              <a:t>XSD</a:t>
            </a:r>
            <a:r>
              <a:rPr lang="en-US" dirty="0" smtClean="0"/>
              <a:t> of the ISO </a:t>
            </a:r>
            <a:r>
              <a:rPr lang="en-US" dirty="0" smtClean="0"/>
              <a:t>191115-1 </a:t>
            </a:r>
            <a:br>
              <a:rPr lang="en-US" dirty="0" smtClean="0"/>
            </a:br>
            <a:r>
              <a:rPr lang="en-US" dirty="0" smtClean="0"/>
              <a:t>(</a:t>
            </a:r>
            <a:r>
              <a:rPr lang="en-US" dirty="0" smtClean="0"/>
              <a:t>that will be called 19115-3)</a:t>
            </a:r>
            <a:endParaRPr lang="en-US" altLang="ca-ES" dirty="0" smtClean="0"/>
          </a:p>
        </p:txBody>
      </p:sp>
      <p:pic>
        <p:nvPicPr>
          <p:cNvPr id="32773" name="Picture 3"/>
          <p:cNvPicPr>
            <a:picLocks noChangeAspect="1" noChangeArrowheads="1"/>
          </p:cNvPicPr>
          <p:nvPr/>
        </p:nvPicPr>
        <p:blipFill>
          <a:blip r:embed="rId2"/>
          <a:srcRect/>
          <a:stretch>
            <a:fillRect/>
          </a:stretch>
        </p:blipFill>
        <p:spPr bwMode="auto">
          <a:xfrm>
            <a:off x="5580112" y="4221088"/>
            <a:ext cx="3106688" cy="156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altLang="ca-ES" dirty="0" smtClean="0"/>
              <a:t>How to start with ISO 19115-1</a:t>
            </a:r>
          </a:p>
        </p:txBody>
      </p:sp>
      <p:sp>
        <p:nvSpPr>
          <p:cNvPr id="33795" name="Fußzeilenplatzhalter 3"/>
          <p:cNvSpPr>
            <a:spLocks noGrp="1"/>
          </p:cNvSpPr>
          <p:nvPr>
            <p:ph type="ftr" sz="quarter" idx="10"/>
          </p:nvPr>
        </p:nvSpPr>
        <p:spPr>
          <a:noFill/>
        </p:spPr>
        <p:txBody>
          <a:bodyPr/>
          <a:lstStyle/>
          <a:p>
            <a:r>
              <a:rPr lang="en-US" altLang="ca-ES" smtClean="0"/>
              <a:t>Copyright © 2015 Open Geospatial Consortium</a:t>
            </a:r>
          </a:p>
        </p:txBody>
      </p:sp>
      <p:sp>
        <p:nvSpPr>
          <p:cNvPr id="33796" name="Inhaltsplatzhalter 2"/>
          <p:cNvSpPr>
            <a:spLocks noGrp="1"/>
          </p:cNvSpPr>
          <p:nvPr>
            <p:ph idx="1"/>
          </p:nvPr>
        </p:nvSpPr>
        <p:spPr/>
        <p:txBody>
          <a:bodyPr>
            <a:normAutofit fontScale="92500" lnSpcReduction="20000"/>
          </a:bodyPr>
          <a:lstStyle/>
          <a:p>
            <a:pPr algn="just"/>
            <a:r>
              <a:rPr lang="en-US" altLang="ca-ES" smtClean="0"/>
              <a:t>Thanks to the relationship with Ted Habermann (current Chair of the XML group of TC211) we obtained:</a:t>
            </a:r>
          </a:p>
          <a:p>
            <a:pPr lvl="1" algn="just"/>
            <a:r>
              <a:rPr lang="en-US" altLang="ca-ES" smtClean="0"/>
              <a:t>Access to the draft of the XSD schemas of  the 19115-3</a:t>
            </a:r>
          </a:p>
          <a:p>
            <a:pPr lvl="2" algn="just"/>
            <a:r>
              <a:rPr lang="en-US" altLang="ca-ES" smtClean="0"/>
              <a:t>It has a modular design that requires the definition of many different interrelated namespaces</a:t>
            </a:r>
          </a:p>
          <a:p>
            <a:pPr lvl="1" algn="just"/>
            <a:r>
              <a:rPr lang="en-US" altLang="ca-ES" smtClean="0"/>
              <a:t>Access to an XSL that allows the automatic transformation  of XML document s from 19115 (19139) to 19115-1 (19115-3)</a:t>
            </a:r>
          </a:p>
          <a:p>
            <a:pPr algn="just"/>
            <a:r>
              <a:rPr lang="en-US" altLang="ca-ES" smtClean="0"/>
              <a:t>We created a new namespace "gpm" (Geospatial preservation metadata) with the provisional large name http: // www.opengis.uab.cat/preservation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smtClean="0"/>
              <a:t>XML document: preservation parts</a:t>
            </a:r>
            <a:endParaRPr lang="en-US" altLang="ca-ES" dirty="0" smtClean="0"/>
          </a:p>
        </p:txBody>
      </p:sp>
      <p:sp>
        <p:nvSpPr>
          <p:cNvPr id="34819" name="Fußzeilenplatzhalter 3"/>
          <p:cNvSpPr>
            <a:spLocks noGrp="1"/>
          </p:cNvSpPr>
          <p:nvPr>
            <p:ph type="ftr" sz="quarter" idx="10"/>
          </p:nvPr>
        </p:nvSpPr>
        <p:spPr>
          <a:noFill/>
        </p:spPr>
        <p:txBody>
          <a:bodyPr/>
          <a:lstStyle/>
          <a:p>
            <a:r>
              <a:rPr lang="en-US" altLang="ca-ES" smtClean="0"/>
              <a:t>Copyright © 2015 Open Geospatial Consortium</a:t>
            </a:r>
          </a:p>
        </p:txBody>
      </p:sp>
      <p:pic>
        <p:nvPicPr>
          <p:cNvPr id="34820" name="Picture 2"/>
          <p:cNvPicPr>
            <a:picLocks noChangeAspect="1" noChangeArrowheads="1"/>
          </p:cNvPicPr>
          <p:nvPr/>
        </p:nvPicPr>
        <p:blipFill>
          <a:blip r:embed="rId2"/>
          <a:srcRect/>
          <a:stretch>
            <a:fillRect/>
          </a:stretch>
        </p:blipFill>
        <p:spPr bwMode="auto">
          <a:xfrm>
            <a:off x="395288" y="2060575"/>
            <a:ext cx="8402637" cy="396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smtClean="0"/>
              <a:t>Identifiers</a:t>
            </a:r>
            <a:endParaRPr lang="en-US" altLang="ca-ES" dirty="0" smtClean="0"/>
          </a:p>
        </p:txBody>
      </p:sp>
      <p:sp>
        <p:nvSpPr>
          <p:cNvPr id="35843" name="Fußzeilenplatzhalter 3"/>
          <p:cNvSpPr>
            <a:spLocks noGrp="1"/>
          </p:cNvSpPr>
          <p:nvPr>
            <p:ph type="ftr" sz="quarter" idx="10"/>
          </p:nvPr>
        </p:nvSpPr>
        <p:spPr>
          <a:noFill/>
        </p:spPr>
        <p:txBody>
          <a:bodyPr/>
          <a:lstStyle/>
          <a:p>
            <a:r>
              <a:rPr lang="en-US" altLang="ca-ES" smtClean="0"/>
              <a:t>Copyright © 2015 Open Geospatial Consortium</a:t>
            </a:r>
          </a:p>
        </p:txBody>
      </p:sp>
      <p:pic>
        <p:nvPicPr>
          <p:cNvPr id="35844" name="Picture 2"/>
          <p:cNvPicPr>
            <a:picLocks noChangeAspect="1" noChangeArrowheads="1"/>
          </p:cNvPicPr>
          <p:nvPr/>
        </p:nvPicPr>
        <p:blipFill>
          <a:blip r:embed="rId2"/>
          <a:srcRect/>
          <a:stretch>
            <a:fillRect/>
          </a:stretch>
        </p:blipFill>
        <p:spPr bwMode="auto">
          <a:xfrm>
            <a:off x="4038600" y="958850"/>
            <a:ext cx="5105400" cy="5822950"/>
          </a:xfrm>
          <a:prstGeom prst="rect">
            <a:avLst/>
          </a:prstGeom>
          <a:noFill/>
          <a:ln w="9525">
            <a:noFill/>
            <a:miter lim="800000"/>
            <a:headEnd/>
            <a:tailEnd/>
          </a:ln>
        </p:spPr>
      </p:pic>
      <p:sp>
        <p:nvSpPr>
          <p:cNvPr id="35845" name="Inhaltsplatzhalter 2"/>
          <p:cNvSpPr>
            <a:spLocks noGrp="1"/>
          </p:cNvSpPr>
          <p:nvPr>
            <p:ph idx="1"/>
          </p:nvPr>
        </p:nvSpPr>
        <p:spPr>
          <a:xfrm>
            <a:off x="304800" y="4572000"/>
            <a:ext cx="3657600" cy="1676400"/>
          </a:xfrm>
          <a:solidFill>
            <a:srgbClr val="FFFFFF"/>
          </a:solidFill>
          <a:ln>
            <a:solidFill>
              <a:schemeClr val="tx1"/>
            </a:solidFill>
          </a:ln>
        </p:spPr>
        <p:txBody>
          <a:bodyPr/>
          <a:lstStyle/>
          <a:p>
            <a:pPr marL="0" indent="0" algn="just">
              <a:buFontTx/>
              <a:buNone/>
            </a:pPr>
            <a:r>
              <a:rPr lang="en-US" altLang="ca-ES" sz="1400" b="1" smtClean="0">
                <a:solidFill>
                  <a:schemeClr val="tx1"/>
                </a:solidFill>
              </a:rPr>
              <a:t>Reference information</a:t>
            </a:r>
          </a:p>
          <a:p>
            <a:pPr marL="0" indent="0" algn="just">
              <a:buFontTx/>
              <a:buNone/>
            </a:pPr>
            <a:r>
              <a:rPr lang="en-US" altLang="ca-ES" sz="1100" b="1" smtClean="0">
                <a:solidFill>
                  <a:schemeClr val="tx1"/>
                </a:solidFill>
              </a:rPr>
              <a:t>Identifier:</a:t>
            </a:r>
            <a:r>
              <a:rPr lang="en-US" altLang="ca-ES" sz="1100" smtClean="0">
                <a:solidFill>
                  <a:schemeClr val="tx1"/>
                </a:solidFill>
              </a:rPr>
              <a:t> GPM_of5mv60sd0f279110s1r100ca5</a:t>
            </a:r>
          </a:p>
          <a:p>
            <a:pPr marL="0" indent="0" algn="just">
              <a:buFontTx/>
              <a:buNone/>
            </a:pPr>
            <a:r>
              <a:rPr lang="en-US" altLang="ca-ES" sz="1100" b="1" smtClean="0">
                <a:solidFill>
                  <a:schemeClr val="tx1"/>
                </a:solidFill>
              </a:rPr>
              <a:t>Description:</a:t>
            </a:r>
            <a:r>
              <a:rPr lang="en-US" altLang="ca-ES" sz="1100" smtClean="0">
                <a:solidFill>
                  <a:schemeClr val="tx1"/>
                </a:solidFill>
              </a:rPr>
              <a:t> </a:t>
            </a:r>
            <a:r>
              <a:rPr lang="en-US" sz="1100" smtClean="0">
                <a:solidFill>
                  <a:schemeClr val="tx1"/>
                </a:solidFill>
              </a:rPr>
              <a:t>storage code</a:t>
            </a:r>
          </a:p>
          <a:p>
            <a:pPr marL="0" indent="0" algn="just">
              <a:buFontTx/>
              <a:buNone/>
            </a:pPr>
            <a:r>
              <a:rPr lang="en-US" altLang="ca-ES" sz="1100" b="1" smtClean="0">
                <a:solidFill>
                  <a:schemeClr val="tx1"/>
                </a:solidFill>
              </a:rPr>
              <a:t>Responsible organization:</a:t>
            </a:r>
            <a:r>
              <a:rPr lang="en-US" altLang="ca-ES" sz="1100" smtClean="0">
                <a:solidFill>
                  <a:schemeClr val="tx1"/>
                </a:solidFill>
              </a:rPr>
              <a:t> IT department</a:t>
            </a:r>
          </a:p>
          <a:p>
            <a:pPr marL="0" indent="0" algn="just">
              <a:buFontTx/>
              <a:buNone/>
            </a:pPr>
            <a:r>
              <a:rPr lang="en-US" altLang="ca-ES" sz="1100" b="1" smtClean="0">
                <a:solidFill>
                  <a:schemeClr val="tx1"/>
                </a:solidFill>
              </a:rPr>
              <a:t>Responsible person:</a:t>
            </a:r>
            <a:r>
              <a:rPr lang="en-US" altLang="ca-ES" sz="1100" smtClean="0">
                <a:solidFill>
                  <a:schemeClr val="tx1"/>
                </a:solidFill>
              </a:rPr>
              <a:t> J. Fuentes</a:t>
            </a:r>
          </a:p>
          <a:p>
            <a:pPr marL="0" indent="0" algn="just">
              <a:buFontTx/>
              <a:buNone/>
            </a:pPr>
            <a:r>
              <a:rPr lang="en-US" altLang="ca-ES" sz="1100" b="1" smtClean="0">
                <a:solidFill>
                  <a:schemeClr val="tx1"/>
                </a:solidFill>
              </a:rPr>
              <a:t>Position:</a:t>
            </a:r>
            <a:r>
              <a:rPr lang="en-US" altLang="ca-ES" sz="1100" smtClean="0">
                <a:solidFill>
                  <a:schemeClr val="tx1"/>
                </a:solidFill>
              </a:rPr>
              <a:t> Head of the IT department</a:t>
            </a:r>
          </a:p>
          <a:p>
            <a:pPr marL="0" indent="0" algn="just">
              <a:buFontTx/>
              <a:buNone/>
            </a:pPr>
            <a:r>
              <a:rPr lang="en-US" altLang="ca-ES" sz="1100" b="1" smtClean="0">
                <a:solidFill>
                  <a:schemeClr val="tx1"/>
                </a:solidFill>
              </a:rPr>
              <a:t>Phone:</a:t>
            </a:r>
            <a:r>
              <a:rPr lang="en-US" altLang="ca-ES" sz="1100" smtClean="0">
                <a:solidFill>
                  <a:schemeClr val="tx1"/>
                </a:solidFill>
              </a:rPr>
              <a:t> +34935671500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3124200" y="868363"/>
            <a:ext cx="6056313" cy="5913437"/>
          </a:xfrm>
          <a:prstGeom prst="rect">
            <a:avLst/>
          </a:prstGeom>
          <a:noFill/>
          <a:ln w="9525">
            <a:noFill/>
            <a:miter lim="800000"/>
            <a:headEnd/>
            <a:tailEnd/>
          </a:ln>
        </p:spPr>
      </p:pic>
      <p:sp>
        <p:nvSpPr>
          <p:cNvPr id="2" name="Titel 1"/>
          <p:cNvSpPr>
            <a:spLocks noGrp="1"/>
          </p:cNvSpPr>
          <p:nvPr>
            <p:ph type="title"/>
          </p:nvPr>
        </p:nvSpPr>
        <p:spPr/>
        <p:txBody>
          <a:bodyPr/>
          <a:lstStyle/>
          <a:p>
            <a:pPr>
              <a:defRPr/>
            </a:pPr>
            <a:r>
              <a:rPr lang="en-US" dirty="0" smtClean="0"/>
              <a:t>Technical documentation</a:t>
            </a:r>
            <a:endParaRPr lang="en-US" altLang="ca-ES" dirty="0" smtClean="0"/>
          </a:p>
        </p:txBody>
      </p:sp>
      <p:sp>
        <p:nvSpPr>
          <p:cNvPr id="36868" name="Fußzeilenplatzhalter 3"/>
          <p:cNvSpPr>
            <a:spLocks noGrp="1"/>
          </p:cNvSpPr>
          <p:nvPr>
            <p:ph type="ftr" sz="quarter" idx="10"/>
          </p:nvPr>
        </p:nvSpPr>
        <p:spPr>
          <a:noFill/>
        </p:spPr>
        <p:txBody>
          <a:bodyPr/>
          <a:lstStyle/>
          <a:p>
            <a:r>
              <a:rPr lang="en-US" altLang="ca-ES" smtClean="0"/>
              <a:t>Copyright © 2015 Open Geospatial Consortium</a:t>
            </a:r>
          </a:p>
        </p:txBody>
      </p:sp>
      <p:sp>
        <p:nvSpPr>
          <p:cNvPr id="36869" name="Inhaltsplatzhalter 2"/>
          <p:cNvSpPr>
            <a:spLocks noGrp="1"/>
          </p:cNvSpPr>
          <p:nvPr>
            <p:ph idx="1"/>
          </p:nvPr>
        </p:nvSpPr>
        <p:spPr>
          <a:xfrm>
            <a:off x="304800" y="3352800"/>
            <a:ext cx="6781800" cy="2971800"/>
          </a:xfrm>
          <a:solidFill>
            <a:srgbClr val="FFFFFF"/>
          </a:solidFill>
          <a:ln>
            <a:solidFill>
              <a:schemeClr val="tx1"/>
            </a:solidFill>
          </a:ln>
        </p:spPr>
        <p:txBody>
          <a:bodyPr/>
          <a:lstStyle/>
          <a:p>
            <a:pPr marL="0" indent="0" algn="just">
              <a:buFontTx/>
              <a:buNone/>
            </a:pPr>
            <a:r>
              <a:rPr lang="en-US" altLang="ca-ES" sz="1400" b="1" smtClean="0">
                <a:solidFill>
                  <a:schemeClr val="tx1"/>
                </a:solidFill>
              </a:rPr>
              <a:t>Attached documentation</a:t>
            </a:r>
          </a:p>
          <a:p>
            <a:pPr marL="0" indent="0" algn="just">
              <a:buFontTx/>
              <a:buNone/>
            </a:pPr>
            <a:r>
              <a:rPr lang="en-US" altLang="ca-ES" sz="1100" b="1" smtClean="0">
                <a:solidFill>
                  <a:schemeClr val="tx1"/>
                </a:solidFill>
              </a:rPr>
              <a:t>Title:</a:t>
            </a:r>
            <a:r>
              <a:rPr lang="en-US" altLang="ca-ES" sz="1100" smtClean="0">
                <a:solidFill>
                  <a:schemeClr val="tx1"/>
                </a:solidFill>
              </a:rPr>
              <a:t> TECHNICAL SPECIFICATIONS for the Ortofoto de Catalunya 1:5000 (OF-5M) v6.1</a:t>
            </a:r>
          </a:p>
          <a:p>
            <a:pPr marL="0" indent="0" algn="just">
              <a:buFontTx/>
              <a:buNone/>
            </a:pPr>
            <a:r>
              <a:rPr lang="en-US" altLang="ca-ES" sz="1100" b="1" smtClean="0">
                <a:solidFill>
                  <a:schemeClr val="tx1"/>
                </a:solidFill>
              </a:rPr>
              <a:t>Date:</a:t>
            </a:r>
            <a:r>
              <a:rPr lang="en-US" altLang="ca-ES" sz="1100" smtClean="0">
                <a:solidFill>
                  <a:schemeClr val="tx1"/>
                </a:solidFill>
              </a:rPr>
              <a:t> </a:t>
            </a:r>
            <a:r>
              <a:rPr lang="en-US" sz="1100" smtClean="0">
                <a:solidFill>
                  <a:schemeClr val="tx1"/>
                </a:solidFill>
              </a:rPr>
              <a:t>2012-12-31T00:00:00</a:t>
            </a:r>
          </a:p>
          <a:p>
            <a:pPr marL="0" indent="0" algn="just">
              <a:buFontTx/>
              <a:buNone/>
            </a:pPr>
            <a:r>
              <a:rPr lang="en-US" altLang="ca-ES" sz="1100" b="1" smtClean="0">
                <a:solidFill>
                  <a:schemeClr val="tx1"/>
                </a:solidFill>
              </a:rPr>
              <a:t>Data type:</a:t>
            </a:r>
            <a:r>
              <a:rPr lang="en-US" altLang="ca-ES" sz="1100" smtClean="0">
                <a:solidFill>
                  <a:schemeClr val="tx1"/>
                </a:solidFill>
              </a:rPr>
              <a:t> revision 1.0</a:t>
            </a:r>
          </a:p>
          <a:p>
            <a:pPr marL="0" indent="0" algn="just">
              <a:buFontTx/>
              <a:buNone/>
            </a:pPr>
            <a:r>
              <a:rPr lang="en-US" altLang="ca-ES" sz="1100" b="1" smtClean="0">
                <a:solidFill>
                  <a:schemeClr val="tx1"/>
                </a:solidFill>
              </a:rPr>
              <a:t>Edition:</a:t>
            </a:r>
            <a:r>
              <a:rPr lang="en-US" altLang="ca-ES" sz="1100" smtClean="0">
                <a:solidFill>
                  <a:schemeClr val="tx1"/>
                </a:solidFill>
              </a:rPr>
              <a:t> 6.1</a:t>
            </a:r>
          </a:p>
          <a:p>
            <a:pPr marL="0" indent="0" algn="just">
              <a:buFontTx/>
              <a:buNone/>
            </a:pPr>
            <a:r>
              <a:rPr lang="en-US" altLang="ca-ES" sz="1100" b="1" smtClean="0">
                <a:solidFill>
                  <a:schemeClr val="tx1"/>
                </a:solidFill>
              </a:rPr>
              <a:t>Related organization:</a:t>
            </a:r>
            <a:r>
              <a:rPr lang="en-US" altLang="ca-ES" sz="1100" smtClean="0">
                <a:solidFill>
                  <a:schemeClr val="tx1"/>
                </a:solidFill>
              </a:rPr>
              <a:t> Institut Cartogràfic de Catalunya</a:t>
            </a:r>
          </a:p>
          <a:p>
            <a:pPr marL="0" indent="0" algn="just">
              <a:buFontTx/>
              <a:buNone/>
            </a:pPr>
            <a:r>
              <a:rPr lang="en-US" altLang="ca-ES" sz="1100" b="1" smtClean="0">
                <a:solidFill>
                  <a:schemeClr val="tx1"/>
                </a:solidFill>
              </a:rPr>
              <a:t>Role:</a:t>
            </a:r>
            <a:r>
              <a:rPr lang="en-US" altLang="ca-ES" sz="1100" smtClean="0">
                <a:solidFill>
                  <a:schemeClr val="tx1"/>
                </a:solidFill>
              </a:rPr>
              <a:t> creator</a:t>
            </a:r>
          </a:p>
          <a:p>
            <a:pPr marL="0" indent="0" algn="just">
              <a:buFontTx/>
              <a:buNone/>
            </a:pPr>
            <a:endParaRPr lang="en-US" altLang="ca-ES" sz="1100" smtClean="0">
              <a:solidFill>
                <a:schemeClr val="tx1"/>
              </a:solidFill>
            </a:endParaRPr>
          </a:p>
          <a:p>
            <a:pPr marL="0" indent="0" algn="just">
              <a:buFontTx/>
              <a:buNone/>
            </a:pPr>
            <a:r>
              <a:rPr lang="en-US" altLang="ca-ES" sz="1100" b="1" smtClean="0">
                <a:solidFill>
                  <a:schemeClr val="tx1"/>
                </a:solidFill>
              </a:rPr>
              <a:t>Title:</a:t>
            </a:r>
            <a:r>
              <a:rPr lang="en-US" altLang="ca-ES" sz="1100" smtClean="0">
                <a:solidFill>
                  <a:schemeClr val="tx1"/>
                </a:solidFill>
              </a:rPr>
              <a:t> MrSID FORMAT SPECIFICATIONS for the Ortofoto de Catalunya 1:5000 (OF-5M) v6.1</a:t>
            </a:r>
          </a:p>
          <a:p>
            <a:pPr marL="0" indent="0" algn="just">
              <a:buFontTx/>
              <a:buNone/>
            </a:pPr>
            <a:r>
              <a:rPr lang="en-US" altLang="ca-ES" sz="1100" b="1" smtClean="0">
                <a:solidFill>
                  <a:schemeClr val="tx1"/>
                </a:solidFill>
              </a:rPr>
              <a:t>Date:</a:t>
            </a:r>
            <a:r>
              <a:rPr lang="en-US" altLang="ca-ES" sz="1100" smtClean="0">
                <a:solidFill>
                  <a:schemeClr val="tx1"/>
                </a:solidFill>
              </a:rPr>
              <a:t> </a:t>
            </a:r>
            <a:r>
              <a:rPr lang="en-US" sz="1100" smtClean="0">
                <a:solidFill>
                  <a:schemeClr val="tx1"/>
                </a:solidFill>
              </a:rPr>
              <a:t>2011-06-30T00:00:00</a:t>
            </a:r>
          </a:p>
          <a:p>
            <a:pPr marL="0" indent="0" algn="just">
              <a:buFontTx/>
              <a:buNone/>
            </a:pPr>
            <a:r>
              <a:rPr lang="en-US" altLang="ca-ES" sz="1100" b="1" smtClean="0">
                <a:solidFill>
                  <a:schemeClr val="tx1"/>
                </a:solidFill>
              </a:rPr>
              <a:t>Data type:</a:t>
            </a:r>
            <a:r>
              <a:rPr lang="en-US" altLang="ca-ES" sz="1100" smtClean="0">
                <a:solidFill>
                  <a:schemeClr val="tx1"/>
                </a:solidFill>
              </a:rPr>
              <a:t> revision 1</a:t>
            </a:r>
          </a:p>
          <a:p>
            <a:pPr marL="0" indent="0" algn="just">
              <a:buFontTx/>
              <a:buNone/>
            </a:pPr>
            <a:r>
              <a:rPr lang="en-US" altLang="ca-ES" sz="1100" b="1" smtClean="0">
                <a:solidFill>
                  <a:schemeClr val="tx1"/>
                </a:solidFill>
              </a:rPr>
              <a:t>Edition:</a:t>
            </a:r>
            <a:r>
              <a:rPr lang="en-US" altLang="ca-ES" sz="1100" smtClean="0">
                <a:solidFill>
                  <a:schemeClr val="tx1"/>
                </a:solidFill>
              </a:rPr>
              <a:t> Format implementation 1</a:t>
            </a:r>
          </a:p>
          <a:p>
            <a:pPr marL="0" indent="0" algn="just">
              <a:buFontTx/>
              <a:buNone/>
            </a:pPr>
            <a:r>
              <a:rPr lang="en-US" altLang="ca-ES" sz="1100" b="1" smtClean="0">
                <a:solidFill>
                  <a:schemeClr val="tx1"/>
                </a:solidFill>
              </a:rPr>
              <a:t>Related organization:</a:t>
            </a:r>
            <a:r>
              <a:rPr lang="en-US" altLang="ca-ES" sz="1100" smtClean="0">
                <a:solidFill>
                  <a:schemeClr val="tx1"/>
                </a:solidFill>
              </a:rPr>
              <a:t> Institut Cartogràfic de Catalunya</a:t>
            </a:r>
          </a:p>
          <a:p>
            <a:pPr marL="0" indent="0" algn="just">
              <a:buFontTx/>
              <a:buNone/>
            </a:pPr>
            <a:r>
              <a:rPr lang="en-US" altLang="ca-ES" sz="1100" b="1" smtClean="0">
                <a:solidFill>
                  <a:schemeClr val="tx1"/>
                </a:solidFill>
              </a:rPr>
              <a:t>Role:</a:t>
            </a:r>
            <a:r>
              <a:rPr lang="en-US" altLang="ca-ES" sz="1100" smtClean="0">
                <a:solidFill>
                  <a:schemeClr val="tx1"/>
                </a:solidFill>
              </a:rPr>
              <a:t> creator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smtClean="0"/>
              <a:t>Packed information</a:t>
            </a:r>
            <a:endParaRPr lang="en-US" altLang="ca-ES" dirty="0" smtClean="0"/>
          </a:p>
        </p:txBody>
      </p:sp>
      <p:sp>
        <p:nvSpPr>
          <p:cNvPr id="37891" name="Fußzeilenplatzhalter 3"/>
          <p:cNvSpPr>
            <a:spLocks noGrp="1"/>
          </p:cNvSpPr>
          <p:nvPr>
            <p:ph type="ftr" sz="quarter" idx="10"/>
          </p:nvPr>
        </p:nvSpPr>
        <p:spPr>
          <a:noFill/>
        </p:spPr>
        <p:txBody>
          <a:bodyPr/>
          <a:lstStyle/>
          <a:p>
            <a:r>
              <a:rPr lang="en-US" altLang="ca-ES" smtClean="0"/>
              <a:t>Copyright © 2015 Open Geospatial Consortium</a:t>
            </a:r>
          </a:p>
        </p:txBody>
      </p:sp>
      <p:pic>
        <p:nvPicPr>
          <p:cNvPr id="37892" name="Picture 6"/>
          <p:cNvPicPr>
            <a:picLocks noChangeAspect="1" noChangeArrowheads="1"/>
          </p:cNvPicPr>
          <p:nvPr/>
        </p:nvPicPr>
        <p:blipFill>
          <a:blip r:embed="rId2"/>
          <a:srcRect/>
          <a:stretch>
            <a:fillRect/>
          </a:stretch>
        </p:blipFill>
        <p:spPr bwMode="auto">
          <a:xfrm>
            <a:off x="295275" y="1352550"/>
            <a:ext cx="7172325" cy="5505450"/>
          </a:xfrm>
          <a:prstGeom prst="rect">
            <a:avLst/>
          </a:prstGeom>
          <a:noFill/>
          <a:ln w="9525">
            <a:noFill/>
            <a:miter lim="800000"/>
            <a:headEnd/>
            <a:tailEnd/>
          </a:ln>
        </p:spPr>
      </p:pic>
      <p:sp>
        <p:nvSpPr>
          <p:cNvPr id="37893" name="Inhaltsplatzhalter 2"/>
          <p:cNvSpPr>
            <a:spLocks noGrp="1"/>
          </p:cNvSpPr>
          <p:nvPr>
            <p:ph idx="1"/>
          </p:nvPr>
        </p:nvSpPr>
        <p:spPr>
          <a:xfrm>
            <a:off x="4419600" y="1095375"/>
            <a:ext cx="4495800" cy="5457825"/>
          </a:xfrm>
          <a:solidFill>
            <a:srgbClr val="FFFFFF"/>
          </a:solidFill>
          <a:ln>
            <a:solidFill>
              <a:schemeClr val="tx1"/>
            </a:solidFill>
          </a:ln>
        </p:spPr>
        <p:txBody>
          <a:bodyPr/>
          <a:lstStyle/>
          <a:p>
            <a:pPr marL="0" indent="0" algn="just">
              <a:buFontTx/>
              <a:buNone/>
            </a:pPr>
            <a:r>
              <a:rPr lang="en-US" altLang="ca-ES" sz="1400" b="1" smtClean="0">
                <a:solidFill>
                  <a:schemeClr val="tx1"/>
                </a:solidFill>
              </a:rPr>
              <a:t>Package information</a:t>
            </a:r>
          </a:p>
          <a:p>
            <a:pPr marL="0" indent="0" algn="just">
              <a:buFontTx/>
              <a:buNone/>
            </a:pPr>
            <a:r>
              <a:rPr lang="en-US" altLang="ca-ES" sz="1100" b="1" smtClean="0">
                <a:solidFill>
                  <a:schemeClr val="tx1"/>
                </a:solidFill>
              </a:rPr>
              <a:t>Package identifier:</a:t>
            </a:r>
            <a:r>
              <a:rPr lang="en-US" altLang="ca-ES" sz="1100" smtClean="0">
                <a:solidFill>
                  <a:schemeClr val="tx1"/>
                </a:solidFill>
              </a:rPr>
              <a:t> GPM_of5mv60sd0f279110s1r100ca5</a:t>
            </a:r>
          </a:p>
          <a:p>
            <a:pPr marL="0" indent="0" algn="just">
              <a:buFontTx/>
              <a:buNone/>
            </a:pPr>
            <a:r>
              <a:rPr lang="en-US" altLang="ca-ES" sz="1100" b="1" smtClean="0">
                <a:solidFill>
                  <a:schemeClr val="tx1"/>
                </a:solidFill>
              </a:rPr>
              <a:t>Responsible organization for the identification:</a:t>
            </a:r>
            <a:r>
              <a:rPr lang="en-US" altLang="ca-ES" sz="1100" smtClean="0">
                <a:solidFill>
                  <a:schemeClr val="tx1"/>
                </a:solidFill>
              </a:rPr>
              <a:t> </a:t>
            </a:r>
            <a:r>
              <a:rPr lang="en-US" sz="1100" smtClean="0">
                <a:solidFill>
                  <a:schemeClr val="tx1"/>
                </a:solidFill>
              </a:rPr>
              <a:t>ICGC-Map Library</a:t>
            </a:r>
          </a:p>
          <a:p>
            <a:pPr marL="0" indent="0" algn="just">
              <a:buFontTx/>
              <a:buNone/>
            </a:pPr>
            <a:r>
              <a:rPr lang="en-US" altLang="ca-ES" sz="1100" b="1" smtClean="0">
                <a:solidFill>
                  <a:schemeClr val="tx1"/>
                </a:solidFill>
              </a:rPr>
              <a:t>Responsible person for the identifcation:</a:t>
            </a:r>
            <a:r>
              <a:rPr lang="en-US" altLang="ca-ES" sz="1100" smtClean="0">
                <a:solidFill>
                  <a:schemeClr val="tx1"/>
                </a:solidFill>
              </a:rPr>
              <a:t> Carme Montaner</a:t>
            </a:r>
          </a:p>
          <a:p>
            <a:pPr marL="0" indent="0" algn="just">
              <a:buFontTx/>
              <a:buNone/>
            </a:pPr>
            <a:r>
              <a:rPr lang="en-US" altLang="ca-ES" sz="1100" b="1" smtClean="0">
                <a:solidFill>
                  <a:schemeClr val="tx1"/>
                </a:solidFill>
              </a:rPr>
              <a:t>Position:</a:t>
            </a:r>
            <a:r>
              <a:rPr lang="en-US" altLang="ca-ES" sz="1100" smtClean="0">
                <a:solidFill>
                  <a:schemeClr val="tx1"/>
                </a:solidFill>
              </a:rPr>
              <a:t> Head of the Map Library</a:t>
            </a:r>
          </a:p>
          <a:p>
            <a:pPr marL="0" indent="0" algn="just">
              <a:buFontTx/>
              <a:buNone/>
            </a:pPr>
            <a:r>
              <a:rPr lang="en-US" altLang="ca-ES" sz="1100" b="1" smtClean="0">
                <a:solidFill>
                  <a:schemeClr val="tx1"/>
                </a:solidFill>
              </a:rPr>
              <a:t>Contact phone:</a:t>
            </a:r>
            <a:r>
              <a:rPr lang="en-US" altLang="ca-ES" sz="1100" smtClean="0">
                <a:solidFill>
                  <a:schemeClr val="tx1"/>
                </a:solidFill>
              </a:rPr>
              <a:t> +34935671500</a:t>
            </a:r>
          </a:p>
          <a:p>
            <a:pPr marL="0" indent="0" algn="just">
              <a:buFontTx/>
              <a:buNone/>
            </a:pPr>
            <a:endParaRPr lang="en-US" altLang="ca-ES" sz="1100" smtClean="0">
              <a:solidFill>
                <a:schemeClr val="tx1"/>
              </a:solidFill>
            </a:endParaRPr>
          </a:p>
          <a:p>
            <a:pPr marL="0" indent="0" algn="just">
              <a:buFontTx/>
              <a:buNone/>
            </a:pPr>
            <a:r>
              <a:rPr lang="en-US" altLang="ca-ES" sz="1100" b="1" smtClean="0">
                <a:solidFill>
                  <a:schemeClr val="tx1"/>
                </a:solidFill>
              </a:rPr>
              <a:t>Description:</a:t>
            </a:r>
            <a:r>
              <a:rPr lang="en-US" altLang="ca-ES" sz="1100" smtClean="0">
                <a:solidFill>
                  <a:schemeClr val="tx1"/>
                </a:solidFill>
              </a:rPr>
              <a:t> This is the preservation package for the orthophoto of5mv60sd0f279110s1r100ca5</a:t>
            </a:r>
          </a:p>
          <a:p>
            <a:pPr marL="0" indent="0" algn="just">
              <a:buFontTx/>
              <a:buNone/>
            </a:pPr>
            <a:endParaRPr lang="en-US" altLang="ca-ES" sz="1100" smtClean="0">
              <a:solidFill>
                <a:schemeClr val="tx1"/>
              </a:solidFill>
            </a:endParaRPr>
          </a:p>
          <a:p>
            <a:pPr marL="0" indent="0" algn="just">
              <a:buFontTx/>
              <a:buNone/>
            </a:pPr>
            <a:r>
              <a:rPr lang="en-US" altLang="ca-ES" sz="1100" b="1" smtClean="0">
                <a:solidFill>
                  <a:schemeClr val="tx1"/>
                </a:solidFill>
              </a:rPr>
              <a:t>Responsible person for the preservation:</a:t>
            </a:r>
            <a:r>
              <a:rPr lang="en-US" altLang="ca-ES" sz="1100" smtClean="0">
                <a:solidFill>
                  <a:schemeClr val="tx1"/>
                </a:solidFill>
              </a:rPr>
              <a:t> J. Fuentes</a:t>
            </a:r>
          </a:p>
          <a:p>
            <a:pPr marL="0" indent="0" algn="just">
              <a:buFontTx/>
              <a:buNone/>
            </a:pPr>
            <a:r>
              <a:rPr lang="en-US" altLang="ca-ES" sz="1100" b="1" smtClean="0">
                <a:solidFill>
                  <a:schemeClr val="tx1"/>
                </a:solidFill>
              </a:rPr>
              <a:t>Position:</a:t>
            </a:r>
            <a:r>
              <a:rPr lang="en-US" altLang="ca-ES" sz="1100" smtClean="0">
                <a:solidFill>
                  <a:schemeClr val="tx1"/>
                </a:solidFill>
              </a:rPr>
              <a:t> Head of the IT department</a:t>
            </a:r>
          </a:p>
          <a:p>
            <a:pPr marL="0" indent="0" algn="just">
              <a:buFontTx/>
              <a:buNone/>
            </a:pPr>
            <a:r>
              <a:rPr lang="en-US" altLang="ca-ES" sz="1100" b="1" smtClean="0">
                <a:solidFill>
                  <a:schemeClr val="tx1"/>
                </a:solidFill>
              </a:rPr>
              <a:t>Role:</a:t>
            </a:r>
            <a:r>
              <a:rPr lang="en-US" altLang="ca-ES" sz="1100" smtClean="0">
                <a:solidFill>
                  <a:schemeClr val="tx1"/>
                </a:solidFill>
              </a:rPr>
              <a:t> Storage responsible</a:t>
            </a:r>
          </a:p>
          <a:p>
            <a:pPr marL="0" indent="0" algn="just">
              <a:buFontTx/>
              <a:buNone/>
            </a:pPr>
            <a:r>
              <a:rPr lang="en-US" altLang="ca-ES" sz="1100" b="1" smtClean="0">
                <a:solidFill>
                  <a:schemeClr val="tx1"/>
                </a:solidFill>
              </a:rPr>
              <a:t>Contact phone:</a:t>
            </a:r>
            <a:r>
              <a:rPr lang="en-US" altLang="ca-ES" sz="1100" smtClean="0">
                <a:solidFill>
                  <a:schemeClr val="tx1"/>
                </a:solidFill>
              </a:rPr>
              <a:t> +34935671500</a:t>
            </a:r>
          </a:p>
          <a:p>
            <a:pPr marL="0" indent="0" algn="just">
              <a:buFontTx/>
              <a:buNone/>
            </a:pPr>
            <a:endParaRPr lang="en-US" altLang="ca-ES" sz="1100" smtClean="0">
              <a:solidFill>
                <a:schemeClr val="tx1"/>
              </a:solidFill>
            </a:endParaRPr>
          </a:p>
          <a:p>
            <a:pPr marL="0" indent="0" algn="just">
              <a:buFontTx/>
              <a:buNone/>
            </a:pPr>
            <a:r>
              <a:rPr lang="en-US" altLang="ca-ES" sz="1100" b="1" smtClean="0">
                <a:solidFill>
                  <a:schemeClr val="tx1"/>
                </a:solidFill>
              </a:rPr>
              <a:t>Date:</a:t>
            </a:r>
            <a:r>
              <a:rPr lang="en-US" altLang="ca-ES" sz="1100" smtClean="0">
                <a:solidFill>
                  <a:schemeClr val="tx1"/>
                </a:solidFill>
              </a:rPr>
              <a:t> 2019-12-31T00:00:00</a:t>
            </a:r>
          </a:p>
          <a:p>
            <a:pPr marL="0" indent="0" algn="just">
              <a:buFontTx/>
              <a:buNone/>
            </a:pPr>
            <a:r>
              <a:rPr lang="en-US" altLang="ca-ES" sz="1100" b="1" smtClean="0">
                <a:solidFill>
                  <a:schemeClr val="tx1"/>
                </a:solidFill>
              </a:rPr>
              <a:t>Data type:</a:t>
            </a:r>
            <a:r>
              <a:rPr lang="en-US" altLang="ca-ES" sz="1100" smtClean="0">
                <a:solidFill>
                  <a:schemeClr val="tx1"/>
                </a:solidFill>
              </a:rPr>
              <a:t> Limit for preservation</a:t>
            </a:r>
          </a:p>
          <a:p>
            <a:pPr marL="0" indent="0" algn="just">
              <a:buFontTx/>
              <a:buNone/>
            </a:pPr>
            <a:endParaRPr lang="en-US" altLang="ca-ES" sz="1100" smtClean="0">
              <a:solidFill>
                <a:schemeClr val="tx1"/>
              </a:solidFill>
            </a:endParaRPr>
          </a:p>
          <a:p>
            <a:pPr marL="0" indent="0" algn="just">
              <a:buFontTx/>
              <a:buNone/>
            </a:pPr>
            <a:r>
              <a:rPr lang="en-US" altLang="ca-ES" sz="1200" b="1" smtClean="0">
                <a:solidFill>
                  <a:schemeClr val="tx1"/>
                </a:solidFill>
              </a:rPr>
              <a:t>Storage formats</a:t>
            </a:r>
          </a:p>
          <a:p>
            <a:pPr marL="0" indent="0" algn="just">
              <a:buFontTx/>
              <a:buNone/>
            </a:pPr>
            <a:endParaRPr lang="en-US" altLang="ca-ES" sz="1200" b="1" smtClean="0">
              <a:solidFill>
                <a:schemeClr val="tx1"/>
              </a:solidFill>
            </a:endParaRPr>
          </a:p>
          <a:p>
            <a:pPr marL="0" indent="0" algn="just">
              <a:buFontTx/>
              <a:buNone/>
            </a:pPr>
            <a:r>
              <a:rPr lang="en-US" altLang="ca-ES" sz="1400" b="1" smtClean="0">
                <a:solidFill>
                  <a:schemeClr val="tx1"/>
                </a:solidFill>
              </a:rPr>
              <a:t>Package components</a:t>
            </a:r>
          </a:p>
          <a:p>
            <a:pPr marL="0" indent="0" algn="just">
              <a:buFontTx/>
              <a:buNone/>
            </a:pPr>
            <a:r>
              <a:rPr lang="en-US" altLang="ca-ES" sz="1100" b="1" smtClean="0">
                <a:solidFill>
                  <a:schemeClr val="tx1"/>
                </a:solidFill>
              </a:rPr>
              <a:t>File name: </a:t>
            </a:r>
            <a:r>
              <a:rPr lang="en-US" altLang="ca-ES" sz="1100" smtClean="0">
                <a:solidFill>
                  <a:schemeClr val="tx1"/>
                </a:solidFill>
              </a:rPr>
              <a:t>of5mv60sd0f279110s1r100ca5.xml</a:t>
            </a:r>
            <a:endParaRPr lang="en-US" altLang="ca-ES" sz="1100" b="1" smtClean="0">
              <a:solidFill>
                <a:schemeClr val="tx1"/>
              </a:solidFill>
            </a:endParaRPr>
          </a:p>
          <a:p>
            <a:pPr marL="0" indent="0" algn="just">
              <a:buFontTx/>
              <a:buNone/>
            </a:pPr>
            <a:r>
              <a:rPr lang="en-US" altLang="ca-ES" sz="1100" b="1" smtClean="0">
                <a:solidFill>
                  <a:schemeClr val="tx1"/>
                </a:solidFill>
              </a:rPr>
              <a:t>File size:</a:t>
            </a:r>
            <a:r>
              <a:rPr lang="en-US" altLang="ca-ES" sz="1100" smtClean="0">
                <a:solidFill>
                  <a:schemeClr val="tx1"/>
                </a:solidFill>
              </a:rPr>
              <a:t> 0.006MB</a:t>
            </a:r>
          </a:p>
          <a:p>
            <a:pPr marL="0" indent="0" algn="just">
              <a:buFontTx/>
              <a:buNone/>
            </a:pPr>
            <a:r>
              <a:rPr lang="en-US" altLang="ca-ES" sz="1100" b="1" smtClean="0">
                <a:solidFill>
                  <a:schemeClr val="tx1"/>
                </a:solidFill>
              </a:rPr>
              <a:t>Information type: </a:t>
            </a:r>
            <a:r>
              <a:rPr lang="en-US" altLang="ca-ES" sz="1100" smtClean="0">
                <a:solidFill>
                  <a:schemeClr val="tx1"/>
                </a:solidFill>
              </a:rPr>
              <a:t>metadata</a:t>
            </a:r>
          </a:p>
          <a:p>
            <a:pPr marL="0" indent="0" algn="just">
              <a:buFontTx/>
              <a:buNone/>
            </a:pPr>
            <a:r>
              <a:rPr lang="en-US" altLang="ca-ES" sz="1100" b="1" smtClean="0">
                <a:solidFill>
                  <a:schemeClr val="tx1"/>
                </a:solidFill>
              </a:rPr>
              <a:t>Usage restrictions:</a:t>
            </a:r>
            <a:r>
              <a:rPr lang="en-US" altLang="ca-ES" sz="1100" smtClean="0">
                <a:solidFill>
                  <a:schemeClr val="tx1"/>
                </a:solidFill>
              </a:rPr>
              <a:t> Intellectual property rights</a:t>
            </a:r>
            <a:endParaRPr lang="en-US" altLang="ca-ES" sz="1100" b="1" smtClean="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smtClean="0"/>
              <a:t>Context information</a:t>
            </a:r>
            <a:endParaRPr lang="en-US" altLang="ca-ES" dirty="0" smtClean="0"/>
          </a:p>
        </p:txBody>
      </p:sp>
      <p:sp>
        <p:nvSpPr>
          <p:cNvPr id="38915" name="Fußzeilenplatzhalter 3"/>
          <p:cNvSpPr>
            <a:spLocks noGrp="1"/>
          </p:cNvSpPr>
          <p:nvPr>
            <p:ph type="ftr" sz="quarter" idx="10"/>
          </p:nvPr>
        </p:nvSpPr>
        <p:spPr>
          <a:noFill/>
        </p:spPr>
        <p:txBody>
          <a:bodyPr/>
          <a:lstStyle/>
          <a:p>
            <a:r>
              <a:rPr lang="en-US" altLang="ca-ES" smtClean="0"/>
              <a:t>Copyright © 2015 Open Geospatial Consortium</a:t>
            </a:r>
          </a:p>
        </p:txBody>
      </p:sp>
      <p:pic>
        <p:nvPicPr>
          <p:cNvPr id="38916" name="Picture 2"/>
          <p:cNvPicPr>
            <a:picLocks noChangeAspect="1" noChangeArrowheads="1"/>
          </p:cNvPicPr>
          <p:nvPr/>
        </p:nvPicPr>
        <p:blipFill>
          <a:blip r:embed="rId2"/>
          <a:srcRect/>
          <a:stretch>
            <a:fillRect/>
          </a:stretch>
        </p:blipFill>
        <p:spPr bwMode="auto">
          <a:xfrm>
            <a:off x="2819400" y="1036638"/>
            <a:ext cx="6289675" cy="5821362"/>
          </a:xfrm>
          <a:prstGeom prst="rect">
            <a:avLst/>
          </a:prstGeom>
          <a:noFill/>
          <a:ln w="9525">
            <a:noFill/>
            <a:miter lim="800000"/>
            <a:headEnd/>
            <a:tailEnd/>
          </a:ln>
        </p:spPr>
      </p:pic>
      <p:sp>
        <p:nvSpPr>
          <p:cNvPr id="38917" name="Inhaltsplatzhalter 2"/>
          <p:cNvSpPr>
            <a:spLocks noGrp="1"/>
          </p:cNvSpPr>
          <p:nvPr>
            <p:ph idx="1"/>
          </p:nvPr>
        </p:nvSpPr>
        <p:spPr>
          <a:xfrm>
            <a:off x="381000" y="1331913"/>
            <a:ext cx="4495800" cy="2249487"/>
          </a:xfrm>
          <a:solidFill>
            <a:srgbClr val="FFFFFF"/>
          </a:solidFill>
          <a:ln>
            <a:solidFill>
              <a:schemeClr val="tx1"/>
            </a:solidFill>
          </a:ln>
        </p:spPr>
        <p:txBody>
          <a:bodyPr/>
          <a:lstStyle/>
          <a:p>
            <a:pPr marL="0" indent="0" algn="just">
              <a:buFontTx/>
              <a:buNone/>
            </a:pPr>
            <a:r>
              <a:rPr lang="en-US" altLang="ca-ES" sz="1400" b="1" dirty="0" smtClean="0">
                <a:solidFill>
                  <a:schemeClr val="tx1"/>
                </a:solidFill>
              </a:rPr>
              <a:t>Context information</a:t>
            </a:r>
          </a:p>
          <a:p>
            <a:pPr marL="0" indent="0" algn="just">
              <a:buFontTx/>
              <a:buNone/>
            </a:pPr>
            <a:r>
              <a:rPr lang="en-US" altLang="ca-ES" sz="1100" b="1" dirty="0" smtClean="0">
                <a:solidFill>
                  <a:schemeClr val="tx1"/>
                </a:solidFill>
              </a:rPr>
              <a:t>Resource name:</a:t>
            </a:r>
            <a:r>
              <a:rPr lang="en-US" altLang="ca-ES" sz="1100" dirty="0" smtClean="0">
                <a:solidFill>
                  <a:schemeClr val="tx1"/>
                </a:solidFill>
              </a:rPr>
              <a:t> Base </a:t>
            </a:r>
            <a:r>
              <a:rPr lang="en-US" altLang="ca-ES" sz="1100" dirty="0" err="1" smtClean="0">
                <a:solidFill>
                  <a:schemeClr val="tx1"/>
                </a:solidFill>
              </a:rPr>
              <a:t>topogràfica</a:t>
            </a:r>
            <a:r>
              <a:rPr lang="en-US" altLang="ca-ES" sz="1100" dirty="0" smtClean="0">
                <a:solidFill>
                  <a:schemeClr val="tx1"/>
                </a:solidFill>
              </a:rPr>
              <a:t> de </a:t>
            </a:r>
            <a:r>
              <a:rPr lang="en-US" altLang="ca-ES" sz="1100" dirty="0" err="1" smtClean="0">
                <a:solidFill>
                  <a:schemeClr val="tx1"/>
                </a:solidFill>
              </a:rPr>
              <a:t>Catalunya</a:t>
            </a:r>
            <a:r>
              <a:rPr lang="en-US" altLang="ca-ES" sz="1100" dirty="0" smtClean="0">
                <a:solidFill>
                  <a:schemeClr val="tx1"/>
                </a:solidFill>
              </a:rPr>
              <a:t> 1:5000 – Full “</a:t>
            </a:r>
            <a:r>
              <a:rPr lang="en-US" altLang="ca-ES" sz="1100" dirty="0" err="1" smtClean="0">
                <a:solidFill>
                  <a:schemeClr val="tx1"/>
                </a:solidFill>
              </a:rPr>
              <a:t>Monistrolet</a:t>
            </a:r>
            <a:r>
              <a:rPr lang="en-US" altLang="ca-ES" sz="1100" dirty="0" smtClean="0">
                <a:solidFill>
                  <a:schemeClr val="tx1"/>
                </a:solidFill>
              </a:rPr>
              <a:t>” (279110)</a:t>
            </a:r>
          </a:p>
          <a:p>
            <a:pPr marL="0" indent="0" algn="just">
              <a:buFontTx/>
              <a:buNone/>
            </a:pPr>
            <a:r>
              <a:rPr lang="en-US" altLang="ca-ES" sz="1100" b="1" dirty="0" smtClean="0">
                <a:solidFill>
                  <a:schemeClr val="tx1"/>
                </a:solidFill>
              </a:rPr>
              <a:t>Identifier:</a:t>
            </a:r>
            <a:r>
              <a:rPr lang="en-US" altLang="ca-ES" sz="1100" dirty="0" smtClean="0">
                <a:solidFill>
                  <a:schemeClr val="tx1"/>
                </a:solidFill>
              </a:rPr>
              <a:t> </a:t>
            </a:r>
            <a:r>
              <a:rPr lang="en-US" sz="1100" dirty="0" smtClean="0">
                <a:solidFill>
                  <a:schemeClr val="tx1"/>
                </a:solidFill>
              </a:rPr>
              <a:t>bt5mv20mm1f279110c1r040</a:t>
            </a:r>
          </a:p>
          <a:p>
            <a:pPr marL="0" indent="0" algn="just">
              <a:buFontTx/>
              <a:buNone/>
            </a:pPr>
            <a:r>
              <a:rPr lang="en-US" altLang="ca-ES" sz="1100" b="1" dirty="0" smtClean="0">
                <a:solidFill>
                  <a:schemeClr val="tx1"/>
                </a:solidFill>
              </a:rPr>
              <a:t>Identifier description:</a:t>
            </a:r>
            <a:r>
              <a:rPr lang="en-US" altLang="ca-ES" sz="1100" dirty="0" smtClean="0">
                <a:solidFill>
                  <a:schemeClr val="tx1"/>
                </a:solidFill>
              </a:rPr>
              <a:t> Resource identifier</a:t>
            </a:r>
          </a:p>
          <a:p>
            <a:pPr marL="0" indent="0" algn="just">
              <a:buFontTx/>
              <a:buNone/>
            </a:pPr>
            <a:r>
              <a:rPr lang="en-US" altLang="ca-ES" sz="1100" b="1" dirty="0" smtClean="0">
                <a:solidFill>
                  <a:schemeClr val="tx1"/>
                </a:solidFill>
              </a:rPr>
              <a:t>Association type:</a:t>
            </a:r>
            <a:r>
              <a:rPr lang="en-US" altLang="ca-ES" sz="1100" dirty="0" smtClean="0">
                <a:solidFill>
                  <a:schemeClr val="tx1"/>
                </a:solidFill>
              </a:rPr>
              <a:t> Reference</a:t>
            </a:r>
          </a:p>
          <a:p>
            <a:pPr marL="0" indent="0" algn="just">
              <a:buFontTx/>
              <a:buNone/>
            </a:pPr>
            <a:r>
              <a:rPr lang="en-US" altLang="ca-ES" sz="1100" b="1" dirty="0" smtClean="0">
                <a:solidFill>
                  <a:schemeClr val="tx1"/>
                </a:solidFill>
              </a:rPr>
              <a:t>Initiative type:</a:t>
            </a:r>
            <a:r>
              <a:rPr lang="en-US" altLang="ca-ES" sz="1100" dirty="0" smtClean="0">
                <a:solidFill>
                  <a:schemeClr val="tx1"/>
                </a:solidFill>
              </a:rPr>
              <a:t> campaign</a:t>
            </a:r>
          </a:p>
          <a:p>
            <a:pPr marL="0" indent="0" algn="just">
              <a:buFontTx/>
              <a:buNone/>
            </a:pPr>
            <a:r>
              <a:rPr lang="en-US" altLang="ca-ES" sz="1100" b="1" dirty="0" smtClean="0">
                <a:solidFill>
                  <a:schemeClr val="tx1"/>
                </a:solidFill>
              </a:rPr>
              <a:t>Metadata document title: </a:t>
            </a:r>
            <a:r>
              <a:rPr lang="en-US" altLang="ca-ES" sz="1100" dirty="0" smtClean="0">
                <a:solidFill>
                  <a:schemeClr val="tx1"/>
                </a:solidFill>
              </a:rPr>
              <a:t>Metadata for the Full “</a:t>
            </a:r>
            <a:r>
              <a:rPr lang="en-US" altLang="ca-ES" sz="1100" dirty="0" err="1" smtClean="0">
                <a:solidFill>
                  <a:schemeClr val="tx1"/>
                </a:solidFill>
              </a:rPr>
              <a:t>Monistrolet</a:t>
            </a:r>
            <a:r>
              <a:rPr lang="en-US" altLang="ca-ES" sz="1100" dirty="0" smtClean="0">
                <a:solidFill>
                  <a:schemeClr val="tx1"/>
                </a:solidFill>
              </a:rPr>
              <a:t>” (279110)</a:t>
            </a:r>
          </a:p>
          <a:p>
            <a:pPr marL="0" indent="0" algn="just">
              <a:buFontTx/>
              <a:buNone/>
            </a:pPr>
            <a:r>
              <a:rPr lang="en-US" altLang="ca-ES" sz="1100" b="1" dirty="0" smtClean="0">
                <a:solidFill>
                  <a:schemeClr val="tx1"/>
                </a:solidFill>
              </a:rPr>
              <a:t>Metadata document identifier: </a:t>
            </a:r>
            <a:r>
              <a:rPr lang="en-US" sz="1100" dirty="0" smtClean="0">
                <a:solidFill>
                  <a:schemeClr val="tx1"/>
                </a:solidFill>
              </a:rPr>
              <a:t>bt5mv20mm1f279110c1r040ca5</a:t>
            </a:r>
          </a:p>
          <a:p>
            <a:pPr marL="0" indent="0" algn="just">
              <a:buFontTx/>
              <a:buNone/>
            </a:pPr>
            <a:r>
              <a:rPr lang="en-US" altLang="ca-ES" sz="1100" b="1" dirty="0" smtClean="0">
                <a:solidFill>
                  <a:schemeClr val="tx1"/>
                </a:solidFill>
              </a:rPr>
              <a:t>Identifier description:</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smtClean="0"/>
              <a:t>Preservation actions</a:t>
            </a:r>
            <a:endParaRPr lang="en-US" altLang="ca-ES" dirty="0" smtClean="0"/>
          </a:p>
        </p:txBody>
      </p:sp>
      <p:sp>
        <p:nvSpPr>
          <p:cNvPr id="39939" name="Fußzeilenplatzhalter 3"/>
          <p:cNvSpPr>
            <a:spLocks noGrp="1"/>
          </p:cNvSpPr>
          <p:nvPr>
            <p:ph type="ftr" sz="quarter" idx="10"/>
          </p:nvPr>
        </p:nvSpPr>
        <p:spPr>
          <a:noFill/>
        </p:spPr>
        <p:txBody>
          <a:bodyPr/>
          <a:lstStyle/>
          <a:p>
            <a:r>
              <a:rPr lang="en-US" altLang="ca-ES" smtClean="0"/>
              <a:t>Copyright © 2015 Open Geospatial Consortium</a:t>
            </a:r>
          </a:p>
        </p:txBody>
      </p:sp>
      <p:pic>
        <p:nvPicPr>
          <p:cNvPr id="39940" name="Picture 1"/>
          <p:cNvPicPr>
            <a:picLocks noChangeAspect="1" noChangeArrowheads="1"/>
          </p:cNvPicPr>
          <p:nvPr/>
        </p:nvPicPr>
        <p:blipFill>
          <a:blip r:embed="rId2"/>
          <a:srcRect/>
          <a:stretch>
            <a:fillRect/>
          </a:stretch>
        </p:blipFill>
        <p:spPr bwMode="auto">
          <a:xfrm>
            <a:off x="3851275" y="1285875"/>
            <a:ext cx="4897438" cy="4581525"/>
          </a:xfrm>
          <a:prstGeom prst="rect">
            <a:avLst/>
          </a:prstGeom>
          <a:noFill/>
          <a:ln w="9525">
            <a:noFill/>
            <a:miter lim="800000"/>
            <a:headEnd/>
            <a:tailEnd/>
          </a:ln>
        </p:spPr>
      </p:pic>
      <p:sp>
        <p:nvSpPr>
          <p:cNvPr id="39941" name="Inhaltsplatzhalter 2"/>
          <p:cNvSpPr>
            <a:spLocks noGrp="1"/>
          </p:cNvSpPr>
          <p:nvPr>
            <p:ph idx="1"/>
          </p:nvPr>
        </p:nvSpPr>
        <p:spPr>
          <a:xfrm>
            <a:off x="381000" y="1331913"/>
            <a:ext cx="4495800" cy="725487"/>
          </a:xfrm>
          <a:solidFill>
            <a:srgbClr val="FFFFFF"/>
          </a:solidFill>
          <a:ln>
            <a:solidFill>
              <a:schemeClr val="tx1"/>
            </a:solidFill>
          </a:ln>
        </p:spPr>
        <p:txBody>
          <a:bodyPr/>
          <a:lstStyle/>
          <a:p>
            <a:pPr marL="0" indent="0" algn="just">
              <a:buFontTx/>
              <a:buNone/>
            </a:pPr>
            <a:r>
              <a:rPr lang="en-US" altLang="ca-ES" sz="1400" b="1" dirty="0" smtClean="0">
                <a:solidFill>
                  <a:schemeClr val="tx1"/>
                </a:solidFill>
              </a:rPr>
              <a:t>Preservation actions</a:t>
            </a:r>
          </a:p>
          <a:p>
            <a:pPr marL="0" indent="0" algn="just">
              <a:buFontTx/>
              <a:buNone/>
            </a:pPr>
            <a:r>
              <a:rPr lang="en-US" altLang="ca-ES" sz="1100" b="1" dirty="0" smtClean="0">
                <a:solidFill>
                  <a:schemeClr val="tx1"/>
                </a:solidFill>
              </a:rPr>
              <a:t>Action description:</a:t>
            </a:r>
            <a:r>
              <a:rPr lang="en-US" altLang="ca-ES" sz="1100" dirty="0" smtClean="0">
                <a:solidFill>
                  <a:schemeClr val="tx1"/>
                </a:solidFill>
              </a:rPr>
              <a:t> File transformed to the new datum ETRS89</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smtClean="0"/>
              <a:t>Value, justification and use</a:t>
            </a:r>
            <a:endParaRPr lang="en-US" altLang="ca-ES" dirty="0" smtClean="0"/>
          </a:p>
        </p:txBody>
      </p:sp>
      <p:sp>
        <p:nvSpPr>
          <p:cNvPr id="40963" name="Fußzeilenplatzhalter 3"/>
          <p:cNvSpPr>
            <a:spLocks noGrp="1"/>
          </p:cNvSpPr>
          <p:nvPr>
            <p:ph type="ftr" sz="quarter" idx="10"/>
          </p:nvPr>
        </p:nvSpPr>
        <p:spPr>
          <a:noFill/>
        </p:spPr>
        <p:txBody>
          <a:bodyPr/>
          <a:lstStyle/>
          <a:p>
            <a:r>
              <a:rPr lang="en-US" altLang="ca-ES" smtClean="0"/>
              <a:t>Copyright © 2015 Open Geospatial Consortium</a:t>
            </a:r>
          </a:p>
        </p:txBody>
      </p:sp>
      <p:pic>
        <p:nvPicPr>
          <p:cNvPr id="40964" name="Picture 2"/>
          <p:cNvPicPr>
            <a:picLocks noChangeAspect="1" noChangeArrowheads="1"/>
          </p:cNvPicPr>
          <p:nvPr/>
        </p:nvPicPr>
        <p:blipFill>
          <a:blip r:embed="rId2"/>
          <a:srcRect/>
          <a:stretch>
            <a:fillRect/>
          </a:stretch>
        </p:blipFill>
        <p:spPr bwMode="auto">
          <a:xfrm>
            <a:off x="3559175" y="936625"/>
            <a:ext cx="5391150" cy="5876925"/>
          </a:xfrm>
          <a:prstGeom prst="rect">
            <a:avLst/>
          </a:prstGeom>
          <a:noFill/>
          <a:ln w="9525">
            <a:noFill/>
            <a:miter lim="800000"/>
            <a:headEnd/>
            <a:tailEnd/>
          </a:ln>
        </p:spPr>
      </p:pic>
      <p:sp>
        <p:nvSpPr>
          <p:cNvPr id="40965" name="Inhaltsplatzhalter 2"/>
          <p:cNvSpPr>
            <a:spLocks noGrp="1"/>
          </p:cNvSpPr>
          <p:nvPr>
            <p:ph idx="1"/>
          </p:nvPr>
        </p:nvSpPr>
        <p:spPr>
          <a:xfrm>
            <a:off x="381000" y="1331913"/>
            <a:ext cx="3505200" cy="725487"/>
          </a:xfrm>
          <a:solidFill>
            <a:srgbClr val="FFFFFF"/>
          </a:solidFill>
          <a:ln>
            <a:solidFill>
              <a:schemeClr val="tx1"/>
            </a:solidFill>
          </a:ln>
        </p:spPr>
        <p:txBody>
          <a:bodyPr/>
          <a:lstStyle/>
          <a:p>
            <a:pPr marL="0" indent="0" algn="just">
              <a:buFontTx/>
              <a:buNone/>
            </a:pPr>
            <a:r>
              <a:rPr lang="en-US" altLang="ca-ES" sz="1400" b="1" dirty="0" smtClean="0">
                <a:solidFill>
                  <a:schemeClr val="tx1"/>
                </a:solidFill>
              </a:rPr>
              <a:t>Value and justification</a:t>
            </a:r>
          </a:p>
          <a:p>
            <a:pPr marL="0" indent="0" algn="just">
              <a:buFontTx/>
              <a:buNone/>
            </a:pPr>
            <a:r>
              <a:rPr lang="en-US" altLang="ca-ES" sz="1100" b="1" dirty="0" smtClean="0">
                <a:solidFill>
                  <a:schemeClr val="tx1"/>
                </a:solidFill>
              </a:rPr>
              <a:t>Value type:</a:t>
            </a:r>
            <a:r>
              <a:rPr lang="en-US" altLang="ca-ES" sz="1100" dirty="0" smtClean="0">
                <a:solidFill>
                  <a:schemeClr val="tx1"/>
                </a:solidFill>
              </a:rPr>
              <a:t> administrative</a:t>
            </a:r>
          </a:p>
          <a:p>
            <a:pPr marL="0" indent="0" algn="just">
              <a:buFontTx/>
              <a:buNone/>
            </a:pPr>
            <a:r>
              <a:rPr lang="en-US" altLang="ca-ES" sz="1100" dirty="0" smtClean="0">
                <a:solidFill>
                  <a:schemeClr val="tx1"/>
                </a:solidFill>
              </a:rPr>
              <a:t>…</a:t>
            </a:r>
          </a:p>
          <a:p>
            <a:pPr marL="0" indent="0" algn="just">
              <a:buFontTx/>
              <a:buNone/>
            </a:pPr>
            <a:endParaRPr lang="en-US" altLang="ca-ES" sz="1100" dirty="0" smtClean="0">
              <a:solidFill>
                <a:schemeClr val="tx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dirty="0" smtClean="0"/>
              <a:t>Scope</a:t>
            </a:r>
            <a:r>
              <a:rPr lang="en-GB" dirty="0" smtClean="0"/>
              <a:t> </a:t>
            </a:r>
            <a:endParaRPr lang="ca-ES" dirty="0"/>
          </a:p>
        </p:txBody>
      </p:sp>
      <p:sp>
        <p:nvSpPr>
          <p:cNvPr id="9219" name="2 Marcador de contenido"/>
          <p:cNvSpPr>
            <a:spLocks noGrp="1"/>
          </p:cNvSpPr>
          <p:nvPr>
            <p:ph idx="1"/>
          </p:nvPr>
        </p:nvSpPr>
        <p:spPr>
          <a:xfrm>
            <a:off x="457200" y="1340768"/>
            <a:ext cx="4690864" cy="5015582"/>
          </a:xfrm>
        </p:spPr>
        <p:txBody>
          <a:bodyPr>
            <a:normAutofit fontScale="70000" lnSpcReduction="20000"/>
          </a:bodyPr>
          <a:lstStyle/>
          <a:p>
            <a:r>
              <a:rPr lang="en-US" dirty="0" smtClean="0"/>
              <a:t>This standard sets the rules for the long-term preservation of digital geospatial data. </a:t>
            </a:r>
          </a:p>
          <a:p>
            <a:pPr lvl="1"/>
            <a:r>
              <a:rPr lang="en-US" dirty="0" smtClean="0"/>
              <a:t>These data include metadata and other ancillary data that are necessary to fully understand and rebuild the archived digital environment. </a:t>
            </a:r>
            <a:endParaRPr lang="ca-ES" dirty="0" smtClean="0"/>
          </a:p>
          <a:p>
            <a:r>
              <a:rPr lang="en-US" dirty="0" smtClean="0"/>
              <a:t>Geospatial data are preserved as a geospatial archival information package. </a:t>
            </a:r>
          </a:p>
          <a:p>
            <a:pPr lvl="1"/>
            <a:r>
              <a:rPr lang="en-US" dirty="0" smtClean="0"/>
              <a:t>This standard defines its details. </a:t>
            </a:r>
          </a:p>
          <a:p>
            <a:pPr lvl="1"/>
            <a:r>
              <a:rPr lang="en-US" dirty="0" smtClean="0"/>
              <a:t>A geospatial archival information package will</a:t>
            </a:r>
            <a:r>
              <a:rPr lang="de-DE" dirty="0" smtClean="0"/>
              <a:t> </a:t>
            </a:r>
            <a:r>
              <a:rPr lang="en-US" dirty="0" smtClean="0"/>
              <a:t>be fully self-explanatory and will allow a future reconstruction of the dataset without external documentation.</a:t>
            </a:r>
            <a:endParaRPr lang="ca-ES" dirty="0" smtClean="0"/>
          </a:p>
        </p:txBody>
      </p:sp>
      <p:sp>
        <p:nvSpPr>
          <p:cNvPr id="9220" name="3 Marcador de pie de página"/>
          <p:cNvSpPr>
            <a:spLocks noGrp="1"/>
          </p:cNvSpPr>
          <p:nvPr>
            <p:ph type="ftr" sz="quarter" idx="10"/>
          </p:nvPr>
        </p:nvSpPr>
        <p:spPr>
          <a:noFill/>
        </p:spPr>
        <p:txBody>
          <a:bodyPr/>
          <a:lstStyle/>
          <a:p>
            <a:r>
              <a:rPr lang="en-US" smtClean="0">
                <a:latin typeface="Arial" pitchFamily="34" charset="0"/>
                <a:ea typeface="MS PGothic" pitchFamily="34" charset="-128"/>
              </a:rPr>
              <a:t>Copyright © 2015 Open Geospatial Consortium</a:t>
            </a:r>
          </a:p>
        </p:txBody>
      </p:sp>
      <p:pic>
        <p:nvPicPr>
          <p:cNvPr id="73730" name="Picture 2"/>
          <p:cNvPicPr>
            <a:picLocks noChangeAspect="1" noChangeArrowheads="1"/>
          </p:cNvPicPr>
          <p:nvPr/>
        </p:nvPicPr>
        <p:blipFill>
          <a:blip r:embed="rId2"/>
          <a:srcRect/>
          <a:stretch>
            <a:fillRect/>
          </a:stretch>
        </p:blipFill>
        <p:spPr bwMode="auto">
          <a:xfrm>
            <a:off x="5148064" y="1124744"/>
            <a:ext cx="3705225"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endParaRPr lang="ca-ES"/>
          </a:p>
        </p:txBody>
      </p:sp>
      <p:sp>
        <p:nvSpPr>
          <p:cNvPr id="5" name="4 Marcador de texto"/>
          <p:cNvSpPr>
            <a:spLocks noGrp="1"/>
          </p:cNvSpPr>
          <p:nvPr>
            <p:ph type="body" idx="1"/>
          </p:nvPr>
        </p:nvSpPr>
        <p:spPr/>
        <p:txBody>
          <a:bodyPr/>
          <a:lstStyle/>
          <a:p>
            <a:r>
              <a:rPr lang="ca-ES" dirty="0" err="1" smtClean="0"/>
              <a:t>MMZx</a:t>
            </a:r>
            <a:r>
              <a:rPr lang="ca-ES" dirty="0" smtClean="0"/>
              <a:t>. </a:t>
            </a:r>
            <a:r>
              <a:rPr lang="ca-ES" dirty="0" err="1" smtClean="0"/>
              <a:t>An</a:t>
            </a:r>
            <a:r>
              <a:rPr lang="ca-ES" dirty="0" smtClean="0"/>
              <a:t> </a:t>
            </a:r>
            <a:r>
              <a:rPr lang="ca-ES" dirty="0" err="1" smtClean="0"/>
              <a:t>implementation</a:t>
            </a:r>
            <a:r>
              <a:rPr lang="ca-ES" dirty="0" smtClean="0"/>
              <a:t> of </a:t>
            </a:r>
            <a:r>
              <a:rPr lang="ca-ES" dirty="0" err="1" smtClean="0"/>
              <a:t>the</a:t>
            </a:r>
            <a:r>
              <a:rPr lang="ca-ES" dirty="0" smtClean="0"/>
              <a:t> </a:t>
            </a:r>
            <a:r>
              <a:rPr lang="ca-ES" dirty="0" err="1" smtClean="0"/>
              <a:t>OPC</a:t>
            </a:r>
            <a:endParaRPr lang="ca-ES" dirty="0" smtClean="0"/>
          </a:p>
        </p:txBody>
      </p:sp>
      <p:pic>
        <p:nvPicPr>
          <p:cNvPr id="74754" name="Picture 2" descr="D:\docs\creaf\miramon\Vendes\Logo\v20anys\miramon_logo_png\angles\miramon_768.png"/>
          <p:cNvPicPr>
            <a:picLocks noChangeAspect="1" noChangeArrowheads="1"/>
          </p:cNvPicPr>
          <p:nvPr/>
        </p:nvPicPr>
        <p:blipFill>
          <a:blip r:embed="rId2"/>
          <a:srcRect/>
          <a:stretch>
            <a:fillRect/>
          </a:stretch>
        </p:blipFill>
        <p:spPr bwMode="auto">
          <a:xfrm>
            <a:off x="7596336" y="4941168"/>
            <a:ext cx="1111093" cy="158417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smtClean="0"/>
              <a:t>A </a:t>
            </a:r>
            <a:r>
              <a:rPr lang="ca-ES" dirty="0" err="1" smtClean="0"/>
              <a:t>topographic</a:t>
            </a:r>
            <a:r>
              <a:rPr lang="ca-ES" dirty="0" smtClean="0"/>
              <a:t> </a:t>
            </a:r>
            <a:r>
              <a:rPr lang="ca-ES" dirty="0" err="1" smtClean="0"/>
              <a:t>example</a:t>
            </a:r>
            <a:endParaRPr lang="ca-ES" dirty="0"/>
          </a:p>
        </p:txBody>
      </p:sp>
      <p:sp>
        <p:nvSpPr>
          <p:cNvPr id="5" name="4 Marcador de contenido"/>
          <p:cNvSpPr>
            <a:spLocks noGrp="1"/>
          </p:cNvSpPr>
          <p:nvPr>
            <p:ph idx="1"/>
          </p:nvPr>
        </p:nvSpPr>
        <p:spPr/>
        <p:txBody>
          <a:bodyPr/>
          <a:lstStyle/>
          <a:p>
            <a:endParaRPr lang="ca-ES"/>
          </a:p>
        </p:txBody>
      </p:sp>
      <p:pic>
        <p:nvPicPr>
          <p:cNvPr id="70658" name="Picture 2"/>
          <p:cNvPicPr>
            <a:picLocks noChangeAspect="1" noChangeArrowheads="1"/>
          </p:cNvPicPr>
          <p:nvPr/>
        </p:nvPicPr>
        <p:blipFill>
          <a:blip r:embed="rId2"/>
          <a:srcRect/>
          <a:stretch>
            <a:fillRect/>
          </a:stretch>
        </p:blipFill>
        <p:spPr bwMode="auto">
          <a:xfrm>
            <a:off x="0" y="1362628"/>
            <a:ext cx="9144000" cy="4993722"/>
          </a:xfrm>
          <a:prstGeom prst="rect">
            <a:avLst/>
          </a:prstGeom>
          <a:noFill/>
          <a:ln w="9525">
            <a:noFill/>
            <a:miter lim="800000"/>
            <a:headEnd/>
            <a:tailEnd/>
          </a:ln>
        </p:spPr>
      </p:pic>
      <p:cxnSp>
        <p:nvCxnSpPr>
          <p:cNvPr id="10" name="9 Conector recto de flecha"/>
          <p:cNvCxnSpPr/>
          <p:nvPr/>
        </p:nvCxnSpPr>
        <p:spPr>
          <a:xfrm>
            <a:off x="611560" y="2924944"/>
            <a:ext cx="432048" cy="5760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10 CuadroTexto"/>
          <p:cNvSpPr txBox="1"/>
          <p:nvPr/>
        </p:nvSpPr>
        <p:spPr>
          <a:xfrm>
            <a:off x="293082" y="2596262"/>
            <a:ext cx="822661" cy="400110"/>
          </a:xfrm>
          <a:prstGeom prst="rect">
            <a:avLst/>
          </a:prstGeom>
          <a:noFill/>
        </p:spPr>
        <p:txBody>
          <a:bodyPr wrap="none" rtlCol="0">
            <a:spAutoFit/>
          </a:bodyPr>
          <a:lstStyle/>
          <a:p>
            <a:r>
              <a:rPr lang="ca-ES" sz="2000" b="1" dirty="0" smtClean="0">
                <a:solidFill>
                  <a:srgbClr val="FF0000"/>
                </a:solidFill>
              </a:rPr>
              <a:t>Home</a:t>
            </a:r>
            <a:endParaRPr lang="ca-E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A </a:t>
            </a:r>
            <a:r>
              <a:rPr lang="ca-ES" dirty="0" err="1" smtClean="0"/>
              <a:t>topographic</a:t>
            </a:r>
            <a:r>
              <a:rPr lang="ca-ES" dirty="0" smtClean="0"/>
              <a:t> </a:t>
            </a:r>
            <a:r>
              <a:rPr lang="ca-ES" dirty="0" err="1" smtClean="0"/>
              <a:t>composition</a:t>
            </a:r>
            <a:endParaRPr lang="ca-ES" dirty="0"/>
          </a:p>
        </p:txBody>
      </p:sp>
      <p:sp>
        <p:nvSpPr>
          <p:cNvPr id="3" name="2 Marcador de contenido"/>
          <p:cNvSpPr>
            <a:spLocks noGrp="1"/>
          </p:cNvSpPr>
          <p:nvPr>
            <p:ph idx="1"/>
          </p:nvPr>
        </p:nvSpPr>
        <p:spPr>
          <a:xfrm>
            <a:off x="427310" y="1340768"/>
            <a:ext cx="8229600" cy="5015582"/>
          </a:xfrm>
        </p:spPr>
        <p:txBody>
          <a:bodyPr>
            <a:normAutofit fontScale="92500" lnSpcReduction="20000"/>
          </a:bodyPr>
          <a:lstStyle/>
          <a:p>
            <a:r>
              <a:rPr lang="en-US" dirty="0" smtClean="0"/>
              <a:t>539 files in 8 folders</a:t>
            </a:r>
          </a:p>
          <a:p>
            <a:pPr lvl="1"/>
            <a:r>
              <a:rPr lang="en-US" dirty="0" smtClean="0"/>
              <a:t>9 point files</a:t>
            </a:r>
          </a:p>
          <a:p>
            <a:pPr lvl="1"/>
            <a:r>
              <a:rPr lang="en-US" dirty="0" smtClean="0"/>
              <a:t>21 line files</a:t>
            </a:r>
          </a:p>
          <a:p>
            <a:pPr lvl="1"/>
            <a:r>
              <a:rPr lang="en-US" dirty="0" smtClean="0"/>
              <a:t>21 node files</a:t>
            </a:r>
          </a:p>
          <a:p>
            <a:pPr lvl="1"/>
            <a:r>
              <a:rPr lang="en-US" dirty="0" smtClean="0"/>
              <a:t>11 polygon files</a:t>
            </a:r>
          </a:p>
          <a:p>
            <a:pPr lvl="1"/>
            <a:r>
              <a:rPr lang="en-US" dirty="0" smtClean="0"/>
              <a:t>116 tables</a:t>
            </a:r>
          </a:p>
          <a:p>
            <a:pPr lvl="1"/>
            <a:r>
              <a:rPr lang="en-US" dirty="0" smtClean="0"/>
              <a:t>10 color and symbol tables</a:t>
            </a:r>
          </a:p>
          <a:p>
            <a:pPr lvl="1"/>
            <a:r>
              <a:rPr lang="en-US" dirty="0" smtClean="0"/>
              <a:t>3 vector icons </a:t>
            </a:r>
          </a:p>
          <a:p>
            <a:pPr lvl="1"/>
            <a:r>
              <a:rPr lang="en-US" dirty="0" smtClean="0"/>
              <a:t>153 metadata and data model files</a:t>
            </a:r>
          </a:p>
          <a:p>
            <a:pPr lvl="1"/>
            <a:r>
              <a:rPr lang="en-US" dirty="0" smtClean="0"/>
              <a:t>156 certification files</a:t>
            </a:r>
          </a:p>
          <a:p>
            <a:pPr lvl="1"/>
            <a:r>
              <a:rPr lang="en-US" dirty="0" smtClean="0"/>
              <a:t>38 </a:t>
            </a:r>
            <a:r>
              <a:rPr lang="en-US" dirty="0" smtClean="0"/>
              <a:t>maps</a:t>
            </a:r>
          </a:p>
          <a:p>
            <a:pPr lvl="1"/>
            <a:r>
              <a:rPr lang="en-US" dirty="0" smtClean="0"/>
              <a:t>1 entry point to all data</a:t>
            </a:r>
            <a:endParaRPr lang="en-US" dirty="0"/>
          </a:p>
        </p:txBody>
      </p:sp>
      <p:sp>
        <p:nvSpPr>
          <p:cNvPr id="6" name="5 Triángulo isósceles"/>
          <p:cNvSpPr/>
          <p:nvPr/>
        </p:nvSpPr>
        <p:spPr>
          <a:xfrm>
            <a:off x="3491880" y="4221088"/>
            <a:ext cx="360040" cy="288032"/>
          </a:xfrm>
          <a:prstGeom prst="triangl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7" name="6 Elipse"/>
          <p:cNvSpPr/>
          <p:nvPr/>
        </p:nvSpPr>
        <p:spPr>
          <a:xfrm>
            <a:off x="4139952" y="4149080"/>
            <a:ext cx="360040" cy="43204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pic>
        <p:nvPicPr>
          <p:cNvPr id="10" name="Picture 4"/>
          <p:cNvPicPr>
            <a:picLocks noChangeAspect="1" noChangeArrowheads="1"/>
          </p:cNvPicPr>
          <p:nvPr/>
        </p:nvPicPr>
        <p:blipFill>
          <a:blip r:embed="rId2"/>
          <a:srcRect/>
          <a:stretch>
            <a:fillRect/>
          </a:stretch>
        </p:blipFill>
        <p:spPr bwMode="auto">
          <a:xfrm>
            <a:off x="6963717" y="3743950"/>
            <a:ext cx="1723083" cy="1125210"/>
          </a:xfrm>
          <a:prstGeom prst="rect">
            <a:avLst/>
          </a:prstGeom>
          <a:noFill/>
          <a:ln w="9525">
            <a:noFill/>
            <a:miter lim="800000"/>
            <a:headEnd/>
            <a:tailEnd/>
          </a:ln>
        </p:spPr>
      </p:pic>
      <p:pic>
        <p:nvPicPr>
          <p:cNvPr id="71685" name="Picture 5"/>
          <p:cNvPicPr>
            <a:picLocks noChangeAspect="1" noChangeArrowheads="1"/>
          </p:cNvPicPr>
          <p:nvPr/>
        </p:nvPicPr>
        <p:blipFill>
          <a:blip r:embed="rId3"/>
          <a:srcRect/>
          <a:stretch>
            <a:fillRect/>
          </a:stretch>
        </p:blipFill>
        <p:spPr bwMode="auto">
          <a:xfrm>
            <a:off x="6288980" y="1916831"/>
            <a:ext cx="1939107" cy="1318767"/>
          </a:xfrm>
          <a:prstGeom prst="rect">
            <a:avLst/>
          </a:prstGeom>
          <a:noFill/>
          <a:ln w="9525">
            <a:noFill/>
            <a:miter lim="800000"/>
            <a:headEnd/>
            <a:tailEnd/>
          </a:ln>
        </p:spPr>
      </p:pic>
      <p:pic>
        <p:nvPicPr>
          <p:cNvPr id="71686" name="Picture 6"/>
          <p:cNvPicPr>
            <a:picLocks noChangeAspect="1" noChangeArrowheads="1"/>
          </p:cNvPicPr>
          <p:nvPr/>
        </p:nvPicPr>
        <p:blipFill>
          <a:blip r:embed="rId4"/>
          <a:srcRect/>
          <a:stretch>
            <a:fillRect/>
          </a:stretch>
        </p:blipFill>
        <p:spPr bwMode="auto">
          <a:xfrm>
            <a:off x="4716016" y="1532849"/>
            <a:ext cx="1572964" cy="1378679"/>
          </a:xfrm>
          <a:prstGeom prst="rect">
            <a:avLst/>
          </a:prstGeom>
          <a:noFill/>
          <a:ln w="9525">
            <a:noFill/>
            <a:miter lim="800000"/>
            <a:headEnd/>
            <a:tailEnd/>
          </a:ln>
        </p:spPr>
      </p:pic>
      <p:pic>
        <p:nvPicPr>
          <p:cNvPr id="71687" name="Picture 7"/>
          <p:cNvPicPr>
            <a:picLocks noChangeAspect="1" noChangeArrowheads="1"/>
          </p:cNvPicPr>
          <p:nvPr/>
        </p:nvPicPr>
        <p:blipFill>
          <a:blip r:embed="rId5"/>
          <a:srcRect/>
          <a:stretch>
            <a:fillRect/>
          </a:stretch>
        </p:blipFill>
        <p:spPr bwMode="auto">
          <a:xfrm>
            <a:off x="5045174" y="2893567"/>
            <a:ext cx="1687066" cy="1291334"/>
          </a:xfrm>
          <a:prstGeom prst="rect">
            <a:avLst/>
          </a:prstGeom>
          <a:noFill/>
          <a:ln w="9525">
            <a:noFill/>
            <a:miter lim="800000"/>
            <a:headEnd/>
            <a:tailEnd/>
          </a:ln>
        </p:spPr>
      </p:pic>
      <p:pic>
        <p:nvPicPr>
          <p:cNvPr id="71688" name="Picture 8"/>
          <p:cNvPicPr>
            <a:picLocks noChangeAspect="1" noChangeArrowheads="1"/>
          </p:cNvPicPr>
          <p:nvPr/>
        </p:nvPicPr>
        <p:blipFill>
          <a:blip r:embed="rId6"/>
          <a:srcRect/>
          <a:stretch>
            <a:fillRect/>
          </a:stretch>
        </p:blipFill>
        <p:spPr bwMode="auto">
          <a:xfrm>
            <a:off x="5997627" y="5085184"/>
            <a:ext cx="2659283" cy="1271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How to collect all elements?</a:t>
            </a:r>
            <a:endParaRPr lang="en-US" dirty="0"/>
          </a:p>
        </p:txBody>
      </p:sp>
      <p:sp>
        <p:nvSpPr>
          <p:cNvPr id="3" name="2 Marcador de contenido"/>
          <p:cNvSpPr>
            <a:spLocks noGrp="1"/>
          </p:cNvSpPr>
          <p:nvPr>
            <p:ph idx="1"/>
          </p:nvPr>
        </p:nvSpPr>
        <p:spPr/>
        <p:txBody>
          <a:bodyPr>
            <a:normAutofit lnSpcReduction="10000"/>
          </a:bodyPr>
          <a:lstStyle/>
          <a:p>
            <a:r>
              <a:rPr lang="en-US" dirty="0" smtClean="0"/>
              <a:t>Parts are connected by implicit links and explicit links in maps and metadata</a:t>
            </a:r>
          </a:p>
          <a:p>
            <a:r>
              <a:rPr lang="en-US" dirty="0" smtClean="0"/>
              <a:t>It is possible to automatically discover the links</a:t>
            </a:r>
          </a:p>
          <a:p>
            <a:r>
              <a:rPr lang="en-US" dirty="0" smtClean="0"/>
              <a:t>It is possible to store all parts in a single file ensuring that the links are preserved and all elements are there.</a:t>
            </a:r>
          </a:p>
          <a:p>
            <a:r>
              <a:rPr lang="en-US" dirty="0" smtClean="0"/>
              <a:t>The resulting document can be archived, shared and easily opened.</a:t>
            </a:r>
          </a:p>
          <a:p>
            <a:r>
              <a:rPr lang="en-US" dirty="0" smtClean="0"/>
              <a:t>And we called MMZ</a:t>
            </a:r>
          </a:p>
          <a:p>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sz="2800" dirty="0" err="1" smtClean="0"/>
              <a:t>An</a:t>
            </a:r>
            <a:r>
              <a:rPr lang="ca-ES" sz="2800" dirty="0" smtClean="0"/>
              <a:t> </a:t>
            </a:r>
            <a:r>
              <a:rPr lang="ca-ES" sz="2800" dirty="0" err="1" smtClean="0"/>
              <a:t>the</a:t>
            </a:r>
            <a:r>
              <a:rPr lang="ca-ES" sz="2800" dirty="0" smtClean="0"/>
              <a:t> Catalan </a:t>
            </a:r>
            <a:r>
              <a:rPr lang="ca-ES" sz="2800" dirty="0" err="1" smtClean="0"/>
              <a:t>Carto</a:t>
            </a:r>
            <a:r>
              <a:rPr lang="ca-ES" sz="2800" dirty="0" smtClean="0"/>
              <a:t>. Inst. Uses </a:t>
            </a:r>
            <a:r>
              <a:rPr lang="ca-ES" sz="2800" dirty="0" err="1" smtClean="0"/>
              <a:t>it</a:t>
            </a:r>
            <a:endParaRPr lang="ca-ES" sz="2800" dirty="0"/>
          </a:p>
        </p:txBody>
      </p:sp>
      <p:sp>
        <p:nvSpPr>
          <p:cNvPr id="3" name="2 Marcador de contenido"/>
          <p:cNvSpPr>
            <a:spLocks noGrp="1"/>
          </p:cNvSpPr>
          <p:nvPr>
            <p:ph idx="1"/>
          </p:nvPr>
        </p:nvSpPr>
        <p:spPr>
          <a:xfrm>
            <a:off x="457200" y="5777880"/>
            <a:ext cx="8229600" cy="578470"/>
          </a:xfrm>
        </p:spPr>
        <p:txBody>
          <a:bodyPr>
            <a:normAutofit lnSpcReduction="10000"/>
          </a:bodyPr>
          <a:lstStyle/>
          <a:p>
            <a:r>
              <a:rPr lang="en-US" dirty="0" smtClean="0"/>
              <a:t>It worked but it was not an standard</a:t>
            </a:r>
            <a:endParaRPr lang="en-US" dirty="0"/>
          </a:p>
        </p:txBody>
      </p:sp>
      <p:pic>
        <p:nvPicPr>
          <p:cNvPr id="72706" name="Picture 2"/>
          <p:cNvPicPr>
            <a:picLocks noChangeAspect="1" noChangeArrowheads="1"/>
          </p:cNvPicPr>
          <p:nvPr/>
        </p:nvPicPr>
        <p:blipFill>
          <a:blip r:embed="rId2"/>
          <a:srcRect/>
          <a:stretch>
            <a:fillRect/>
          </a:stretch>
        </p:blipFill>
        <p:spPr bwMode="auto">
          <a:xfrm>
            <a:off x="166446" y="1124744"/>
            <a:ext cx="8520354" cy="4653136"/>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971600" y="3202369"/>
            <a:ext cx="4716016" cy="25755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The alternative of OPC </a:t>
            </a:r>
            <a:endParaRPr lang="ca-ES" dirty="0"/>
          </a:p>
        </p:txBody>
      </p:sp>
      <p:sp>
        <p:nvSpPr>
          <p:cNvPr id="3" name="2 Marcador de contenido"/>
          <p:cNvSpPr>
            <a:spLocks noGrp="1"/>
          </p:cNvSpPr>
          <p:nvPr>
            <p:ph idx="1"/>
          </p:nvPr>
        </p:nvSpPr>
        <p:spPr/>
        <p:txBody>
          <a:bodyPr>
            <a:normAutofit fontScale="70000" lnSpcReduction="20000"/>
          </a:bodyPr>
          <a:lstStyle/>
          <a:p>
            <a:r>
              <a:rPr lang="en-US" dirty="0" smtClean="0"/>
              <a:t>OPC integrates elements of the ZIP compression, XML documents, and the web MIME types into an open standard that makes it easier to organize, store, and transport application data. It was defined by Microsoft and submitted to ISO and approved as ISO 29500-2 and ECMA-376. </a:t>
            </a:r>
          </a:p>
          <a:p>
            <a:r>
              <a:rPr lang="en-US" dirty="0" smtClean="0"/>
              <a:t>It is used by Office 12 and above versions of Word (.</a:t>
            </a:r>
            <a:r>
              <a:rPr lang="en-US" dirty="0" err="1" smtClean="0"/>
              <a:t>docx</a:t>
            </a:r>
            <a:r>
              <a:rPr lang="en-US" dirty="0" smtClean="0"/>
              <a:t>), Excel (.</a:t>
            </a:r>
            <a:r>
              <a:rPr lang="en-US" dirty="0" err="1" smtClean="0"/>
              <a:t>xlsx</a:t>
            </a:r>
            <a:r>
              <a:rPr lang="en-US" dirty="0" smtClean="0"/>
              <a:t>), and PowerPoint (.</a:t>
            </a:r>
            <a:r>
              <a:rPr lang="en-US" dirty="0" err="1" smtClean="0"/>
              <a:t>pptx</a:t>
            </a:r>
            <a:r>
              <a:rPr lang="en-US" dirty="0" smtClean="0"/>
              <a:t>), along with </a:t>
            </a:r>
            <a:r>
              <a:rPr lang="en-US" dirty="0" err="1" smtClean="0"/>
              <a:t>XPS</a:t>
            </a:r>
            <a:r>
              <a:rPr lang="en-US" dirty="0" smtClean="0"/>
              <a:t> (.</a:t>
            </a:r>
            <a:r>
              <a:rPr lang="en-US" dirty="0" err="1" smtClean="0"/>
              <a:t>xps</a:t>
            </a:r>
            <a:r>
              <a:rPr lang="en-US" dirty="0" smtClean="0"/>
              <a:t>), Autodesk AutoCAD (.</a:t>
            </a:r>
            <a:r>
              <a:rPr lang="en-US" dirty="0" err="1" smtClean="0"/>
              <a:t>dwfx</a:t>
            </a:r>
            <a:r>
              <a:rPr lang="en-US" dirty="0" smtClean="0"/>
              <a:t>), etc. </a:t>
            </a:r>
          </a:p>
          <a:p>
            <a:r>
              <a:rPr lang="en-US" dirty="0" smtClean="0"/>
              <a:t>An OPC package can contain several files with a directory structure in it. Each file is called a part and all OPC package part names have to follow the URI restrictions and conventions. </a:t>
            </a:r>
          </a:p>
          <a:p>
            <a:r>
              <a:rPr lang="en-GB" dirty="0" smtClean="0"/>
              <a:t>OPC specifies how to explicitly relate different parts using .</a:t>
            </a:r>
            <a:r>
              <a:rPr lang="en-GB" dirty="0" err="1" smtClean="0"/>
              <a:t>rels</a:t>
            </a:r>
            <a:r>
              <a:rPr lang="en-GB" dirty="0" smtClean="0"/>
              <a:t> files. These files are simple XML files that have the same name that a source part adding “.</a:t>
            </a:r>
            <a:r>
              <a:rPr lang="en-GB" dirty="0" err="1" smtClean="0"/>
              <a:t>rels</a:t>
            </a:r>
            <a:r>
              <a:rPr lang="en-GB" dirty="0" smtClean="0"/>
              <a:t>” and placed in a </a:t>
            </a:r>
            <a:r>
              <a:rPr lang="en-GB" dirty="0" err="1" smtClean="0"/>
              <a:t>rels</a:t>
            </a:r>
            <a:r>
              <a:rPr lang="en-GB" dirty="0" smtClean="0"/>
              <a:t>. </a:t>
            </a:r>
          </a:p>
          <a:p>
            <a:pPr lvl="1"/>
            <a:r>
              <a:rPr lang="en-GB" dirty="0" smtClean="0"/>
              <a:t>Each of these files lists the target parts related to each source and the semantics of this relation. </a:t>
            </a:r>
            <a:endParaRPr lang="ca-E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7416824" cy="768573"/>
          </a:xfrm>
        </p:spPr>
        <p:txBody>
          <a:bodyPr/>
          <a:lstStyle/>
          <a:p>
            <a:pPr>
              <a:defRPr/>
            </a:pPr>
            <a:r>
              <a:rPr lang="en-US" noProof="0" dirty="0" smtClean="0">
                <a:ea typeface="ＭＳ Ｐゴシック" pitchFamily="-106" charset="-128"/>
              </a:rPr>
              <a:t>Packaging geospatial information</a:t>
            </a:r>
            <a:endParaRPr lang="en-US" noProof="0" dirty="0">
              <a:ea typeface="ＭＳ Ｐゴシック" pitchFamily="-106" charset="-128"/>
            </a:endParaRPr>
          </a:p>
        </p:txBody>
      </p:sp>
      <p:sp>
        <p:nvSpPr>
          <p:cNvPr id="3" name="2 Marcador de contenido"/>
          <p:cNvSpPr>
            <a:spLocks noGrp="1"/>
          </p:cNvSpPr>
          <p:nvPr>
            <p:ph idx="1"/>
          </p:nvPr>
        </p:nvSpPr>
        <p:spPr>
          <a:xfrm>
            <a:off x="346075" y="1279525"/>
            <a:ext cx="8458200" cy="4885779"/>
          </a:xfrm>
        </p:spPr>
        <p:txBody>
          <a:bodyPr>
            <a:normAutofit fontScale="92500" lnSpcReduction="20000"/>
          </a:bodyPr>
          <a:lstStyle/>
          <a:p>
            <a:pPr>
              <a:defRPr/>
            </a:pPr>
            <a:r>
              <a:rPr lang="en-US" sz="2400" dirty="0" smtClean="0">
                <a:ea typeface="ＭＳ Ｐゴシック" pitchFamily="-106" charset="-128"/>
              </a:rPr>
              <a:t>The MiraMon GIS software developed  by </a:t>
            </a:r>
            <a:r>
              <a:rPr lang="en-US" sz="2400" dirty="0" err="1" smtClean="0">
                <a:ea typeface="ＭＳ Ｐゴシック" pitchFamily="-106" charset="-128"/>
              </a:rPr>
              <a:t>CREAF</a:t>
            </a:r>
            <a:r>
              <a:rPr lang="en-US" sz="2400" dirty="0" smtClean="0">
                <a:ea typeface="ＭＳ Ｐゴシック" pitchFamily="-106" charset="-128"/>
              </a:rPr>
              <a:t> implements it. </a:t>
            </a:r>
          </a:p>
          <a:p>
            <a:pPr lvl="1">
              <a:defRPr/>
            </a:pPr>
            <a:r>
              <a:rPr lang="en-US" sz="2000" dirty="0" smtClean="0">
                <a:ea typeface="ＭＳ Ｐゴシック" pitchFamily="-106" charset="-128"/>
              </a:rPr>
              <a:t>It is called the </a:t>
            </a:r>
            <a:r>
              <a:rPr lang="en-US" sz="2000" dirty="0" err="1" smtClean="0">
                <a:ea typeface="ＭＳ Ｐゴシック" pitchFamily="-106" charset="-128"/>
              </a:rPr>
              <a:t>MMZx</a:t>
            </a:r>
            <a:endParaRPr lang="en-US" sz="2000" dirty="0" smtClean="0">
              <a:ea typeface="ＭＳ Ｐゴシック" pitchFamily="-106" charset="-128"/>
            </a:endParaRPr>
          </a:p>
          <a:p>
            <a:pPr>
              <a:defRPr/>
            </a:pPr>
            <a:r>
              <a:rPr lang="en-US" sz="2400" dirty="0" smtClean="0">
                <a:ea typeface="ＭＳ Ｐゴシック" pitchFamily="-106" charset="-128"/>
              </a:rPr>
              <a:t>The implementation consists on an automatic ZIP compression tool that collects all the elements necessary to reproduce the data in another computer:</a:t>
            </a:r>
          </a:p>
          <a:p>
            <a:pPr lvl="1">
              <a:defRPr/>
            </a:pPr>
            <a:r>
              <a:rPr lang="en-US" sz="2000" dirty="0" smtClean="0">
                <a:ea typeface="ＭＳ Ｐゴシック" pitchFamily="-106" charset="-128"/>
              </a:rPr>
              <a:t>Data</a:t>
            </a:r>
          </a:p>
          <a:p>
            <a:pPr lvl="1">
              <a:defRPr/>
            </a:pPr>
            <a:r>
              <a:rPr lang="en-US" sz="2000" dirty="0" smtClean="0">
                <a:ea typeface="ＭＳ Ｐゴシック" pitchFamily="-106" charset="-128"/>
              </a:rPr>
              <a:t>Metadata</a:t>
            </a:r>
          </a:p>
          <a:p>
            <a:pPr lvl="1">
              <a:defRPr/>
            </a:pPr>
            <a:r>
              <a:rPr lang="en-US" sz="2000" dirty="0" smtClean="0">
                <a:ea typeface="ＭＳ Ｐゴシック" pitchFamily="-106" charset="-128"/>
              </a:rPr>
              <a:t>Symbology including printing configuration</a:t>
            </a:r>
          </a:p>
          <a:p>
            <a:pPr lvl="1">
              <a:defRPr/>
            </a:pPr>
            <a:r>
              <a:rPr lang="ca-ES" sz="2000" dirty="0" smtClean="0">
                <a:ea typeface="ＭＳ Ｐゴシック" pitchFamily="-106" charset="-128"/>
              </a:rPr>
              <a:t>Context...</a:t>
            </a:r>
          </a:p>
          <a:p>
            <a:pPr>
              <a:defRPr/>
            </a:pPr>
            <a:r>
              <a:rPr lang="en-US" sz="2400" dirty="0" smtClean="0">
                <a:ea typeface="ＭＳ Ｐゴシック" pitchFamily="-106" charset="-128"/>
              </a:rPr>
              <a:t>MiraMon GIS software is able to open an show the package without explicit decompression by the user.</a:t>
            </a:r>
          </a:p>
          <a:p>
            <a:pPr>
              <a:defRPr/>
            </a:pPr>
            <a:r>
              <a:rPr lang="en-US" sz="2400" dirty="0" smtClean="0">
                <a:ea typeface="ＭＳ Ｐゴシック" pitchFamily="-106" charset="-128"/>
              </a:rPr>
              <a:t>It has now </a:t>
            </a:r>
            <a:r>
              <a:rPr lang="en-US" sz="2400" b="1" dirty="0" smtClean="0">
                <a:ea typeface="ＭＳ Ｐゴシック" pitchFamily="-106" charset="-128"/>
              </a:rPr>
              <a:t>two</a:t>
            </a:r>
            <a:r>
              <a:rPr lang="en-US" sz="2400" dirty="0" smtClean="0">
                <a:ea typeface="ＭＳ Ｐゴシック" pitchFamily="-106" charset="-128"/>
              </a:rPr>
              <a:t> applications</a:t>
            </a:r>
          </a:p>
          <a:p>
            <a:pPr lvl="1">
              <a:defRPr/>
            </a:pPr>
            <a:r>
              <a:rPr lang="en-US" sz="2000" dirty="0" smtClean="0">
                <a:ea typeface="ＭＳ Ｐゴシック" pitchFamily="-106" charset="-128"/>
              </a:rPr>
              <a:t>Distribute geospatial information easily on the Internet as a single file easy to open with MiraMon</a:t>
            </a:r>
          </a:p>
          <a:p>
            <a:pPr lvl="1">
              <a:defRPr/>
            </a:pPr>
            <a:r>
              <a:rPr lang="en-US" sz="2000" b="1" dirty="0" smtClean="0">
                <a:ea typeface="ＭＳ Ｐゴシック" pitchFamily="-106" charset="-128"/>
              </a:rPr>
              <a:t>Preserve</a:t>
            </a:r>
            <a:r>
              <a:rPr lang="en-US" sz="2000" dirty="0" smtClean="0">
                <a:ea typeface="ＭＳ Ｐゴシック" pitchFamily="-106" charset="-128"/>
              </a:rPr>
              <a:t> data and metadata following ISO 19165 section 7.4</a:t>
            </a:r>
          </a:p>
        </p:txBody>
      </p:sp>
      <p:sp>
        <p:nvSpPr>
          <p:cNvPr id="4100" name="3 Marcador de pie de página"/>
          <p:cNvSpPr>
            <a:spLocks noGrp="1"/>
          </p:cNvSpPr>
          <p:nvPr>
            <p:ph type="ftr" sz="quarter" idx="10"/>
          </p:nvPr>
        </p:nvSpPr>
        <p:spPr>
          <a:noFill/>
        </p:spPr>
        <p:txBody>
          <a:bodyPr/>
          <a:lstStyle/>
          <a:p>
            <a:r>
              <a:rPr lang="en-US" smtClean="0">
                <a:ea typeface="MS PGothic" pitchFamily="34" charset="-128"/>
              </a:rPr>
              <a:t>© 2013 Open Geospatial Consortium, Inc.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noProof="0" dirty="0" smtClean="0"/>
              <a:t>In use as</a:t>
            </a:r>
            <a:r>
              <a:rPr lang="en-US" baseline="0" noProof="0" dirty="0" smtClean="0"/>
              <a:t> preservation package.</a:t>
            </a:r>
            <a:endParaRPr lang="en-US" noProof="0" dirty="0"/>
          </a:p>
        </p:txBody>
      </p:sp>
      <p:sp>
        <p:nvSpPr>
          <p:cNvPr id="3" name="2 Marcador de contenido"/>
          <p:cNvSpPr>
            <a:spLocks noGrp="1"/>
          </p:cNvSpPr>
          <p:nvPr>
            <p:ph idx="1"/>
          </p:nvPr>
        </p:nvSpPr>
        <p:spPr>
          <a:xfrm>
            <a:off x="457200" y="1340768"/>
            <a:ext cx="4762872" cy="5015582"/>
          </a:xfrm>
        </p:spPr>
        <p:txBody>
          <a:bodyPr>
            <a:normAutofit fontScale="92500"/>
          </a:bodyPr>
          <a:lstStyle/>
          <a:p>
            <a:pPr>
              <a:defRPr/>
            </a:pPr>
            <a:r>
              <a:rPr lang="en-US" sz="2400" dirty="0" smtClean="0">
                <a:ea typeface="ＭＳ Ｐゴシック" pitchFamily="-106" charset="-128"/>
              </a:rPr>
              <a:t>It has been adopted by the Catalan Government as preservation tool</a:t>
            </a:r>
          </a:p>
          <a:p>
            <a:pPr lvl="1">
              <a:defRPr/>
            </a:pPr>
            <a:r>
              <a:rPr lang="en-US" sz="2000" dirty="0" smtClean="0">
                <a:ea typeface="ＭＳ Ｐゴシック" pitchFamily="-106" charset="-128"/>
              </a:rPr>
              <a:t>It user the capability of having more </a:t>
            </a:r>
            <a:r>
              <a:rPr lang="en-US" sz="2000" dirty="0" err="1" smtClean="0">
                <a:ea typeface="ＭＳ Ｐゴシック" pitchFamily="-106" charset="-128"/>
              </a:rPr>
              <a:t>that</a:t>
            </a:r>
            <a:r>
              <a:rPr lang="en-US" sz="2000" dirty="0" smtClean="0">
                <a:ea typeface="ＭＳ Ｐゴシック" pitchFamily="-106" charset="-128"/>
              </a:rPr>
              <a:t> one entry point and redundancy:</a:t>
            </a:r>
          </a:p>
          <a:p>
            <a:pPr lvl="2">
              <a:defRPr/>
            </a:pPr>
            <a:r>
              <a:rPr lang="en-US" sz="1600" dirty="0" smtClean="0">
                <a:ea typeface="ＭＳ Ｐゴシック" pitchFamily="-106" charset="-128"/>
              </a:rPr>
              <a:t>It compresses the original MiraMon format</a:t>
            </a:r>
          </a:p>
          <a:p>
            <a:pPr lvl="2">
              <a:defRPr/>
            </a:pPr>
            <a:r>
              <a:rPr lang="en-US" sz="1600" dirty="0" smtClean="0">
                <a:ea typeface="ＭＳ Ｐゴシック" pitchFamily="-106" charset="-128"/>
              </a:rPr>
              <a:t>It replicates raster in </a:t>
            </a:r>
            <a:r>
              <a:rPr lang="en-US" sz="1600" dirty="0" err="1" smtClean="0">
                <a:ea typeface="ＭＳ Ｐゴシック" pitchFamily="-106" charset="-128"/>
              </a:rPr>
              <a:t>GeoTIFF</a:t>
            </a:r>
            <a:r>
              <a:rPr lang="en-US" sz="1600" dirty="0" smtClean="0">
                <a:ea typeface="ＭＳ Ｐゴシック" pitchFamily="-106" charset="-128"/>
              </a:rPr>
              <a:t> format and vector in GML format to ensure preservation.</a:t>
            </a:r>
          </a:p>
          <a:p>
            <a:pPr lvl="1">
              <a:defRPr/>
            </a:pPr>
            <a:r>
              <a:rPr lang="en-US" sz="2000" dirty="0" smtClean="0">
                <a:ea typeface="ＭＳ Ｐゴシック" pitchFamily="-106" charset="-128"/>
              </a:rPr>
              <a:t>Since it is a ZIP file it will always decompress </a:t>
            </a:r>
            <a:r>
              <a:rPr lang="en-US" sz="2000" dirty="0" smtClean="0">
                <a:ea typeface="ＭＳ Ｐゴシック" pitchFamily="-106" charset="-128"/>
              </a:rPr>
              <a:t>even if MiraMon software is </a:t>
            </a:r>
            <a:r>
              <a:rPr lang="en-US" sz="2000" dirty="0" smtClean="0">
                <a:ea typeface="ＭＳ Ｐゴシック" pitchFamily="-106" charset="-128"/>
              </a:rPr>
              <a:t>discontinued</a:t>
            </a:r>
          </a:p>
          <a:p>
            <a:pPr lvl="2">
              <a:defRPr/>
            </a:pPr>
            <a:r>
              <a:rPr lang="ca-ES" sz="1600" dirty="0" err="1" smtClean="0"/>
              <a:t>Support</a:t>
            </a:r>
            <a:r>
              <a:rPr lang="ca-ES" sz="1600" dirty="0" smtClean="0"/>
              <a:t> to &gt;4Gb </a:t>
            </a:r>
            <a:r>
              <a:rPr lang="ca-ES" sz="1600" dirty="0" err="1" smtClean="0"/>
              <a:t>with</a:t>
            </a:r>
            <a:r>
              <a:rPr lang="ca-ES" sz="1600" dirty="0" smtClean="0"/>
              <a:t> </a:t>
            </a:r>
            <a:r>
              <a:rPr lang="ca-ES" sz="1600" dirty="0" smtClean="0"/>
              <a:t>ZIP64</a:t>
            </a:r>
            <a:r>
              <a:rPr lang="ca-ES" sz="1600" dirty="0" smtClean="0"/>
              <a:t>.</a:t>
            </a:r>
            <a:endParaRPr lang="en-US" sz="1600" dirty="0" smtClean="0">
              <a:ea typeface="ＭＳ Ｐゴシック" pitchFamily="-106" charset="-128"/>
            </a:endParaRPr>
          </a:p>
          <a:p>
            <a:pPr lvl="1">
              <a:defRPr/>
            </a:pPr>
            <a:r>
              <a:rPr lang="en-US" sz="2000" dirty="0" err="1" smtClean="0">
                <a:ea typeface="ＭＳ Ｐゴシック" pitchFamily="-106" charset="-128"/>
              </a:rPr>
              <a:t>GeoTIFF</a:t>
            </a:r>
            <a:r>
              <a:rPr lang="en-US" sz="2000" dirty="0" smtClean="0">
                <a:ea typeface="ＭＳ Ｐゴシック" pitchFamily="-106" charset="-128"/>
              </a:rPr>
              <a:t> and GML will always be readably by any vendor respecting the standard</a:t>
            </a:r>
          </a:p>
        </p:txBody>
      </p:sp>
      <p:grpSp>
        <p:nvGrpSpPr>
          <p:cNvPr id="4" name="7 Grupo"/>
          <p:cNvGrpSpPr>
            <a:grpSpLocks/>
          </p:cNvGrpSpPr>
          <p:nvPr/>
        </p:nvGrpSpPr>
        <p:grpSpPr bwMode="auto">
          <a:xfrm>
            <a:off x="5436096" y="1340768"/>
            <a:ext cx="3456384" cy="1931763"/>
            <a:chOff x="1666875" y="2151063"/>
            <a:chExt cx="5037138" cy="2698750"/>
          </a:xfrm>
        </p:grpSpPr>
        <p:pic>
          <p:nvPicPr>
            <p:cNvPr id="5" name="Picture 3" descr="ArcMap"/>
            <p:cNvPicPr>
              <a:picLocks noChangeAspect="1" noChangeArrowheads="1"/>
            </p:cNvPicPr>
            <p:nvPr/>
          </p:nvPicPr>
          <p:blipFill>
            <a:blip r:embed="rId2"/>
            <a:srcRect/>
            <a:stretch>
              <a:fillRect/>
            </a:stretch>
          </p:blipFill>
          <p:spPr bwMode="auto">
            <a:xfrm>
              <a:off x="3011488" y="2151063"/>
              <a:ext cx="3692525" cy="2193925"/>
            </a:xfrm>
            <a:prstGeom prst="rect">
              <a:avLst/>
            </a:prstGeom>
            <a:noFill/>
            <a:ln w="9525">
              <a:noFill/>
              <a:miter lim="800000"/>
              <a:headEnd/>
              <a:tailEnd/>
            </a:ln>
          </p:spPr>
        </p:pic>
        <p:pic>
          <p:nvPicPr>
            <p:cNvPr id="6" name="Picture 4" descr="MiraMon"/>
            <p:cNvPicPr>
              <a:picLocks noChangeAspect="1" noChangeArrowheads="1"/>
            </p:cNvPicPr>
            <p:nvPr/>
          </p:nvPicPr>
          <p:blipFill>
            <a:blip r:embed="rId3"/>
            <a:srcRect/>
            <a:stretch>
              <a:fillRect/>
            </a:stretch>
          </p:blipFill>
          <p:spPr bwMode="auto">
            <a:xfrm>
              <a:off x="1666875" y="2794000"/>
              <a:ext cx="3797300" cy="2055813"/>
            </a:xfrm>
            <a:prstGeom prst="rect">
              <a:avLst/>
            </a:prstGeom>
            <a:noFill/>
            <a:ln w="9525">
              <a:noFill/>
              <a:miter lim="800000"/>
              <a:headEnd/>
              <a:tailEnd/>
            </a:ln>
          </p:spPr>
        </p:pic>
      </p:grpSp>
      <p:pic>
        <p:nvPicPr>
          <p:cNvPr id="7" name="Picture 7"/>
          <p:cNvPicPr>
            <a:picLocks noChangeAspect="1" noChangeArrowheads="1"/>
          </p:cNvPicPr>
          <p:nvPr/>
        </p:nvPicPr>
        <p:blipFill>
          <a:blip r:embed="rId4"/>
          <a:srcRect/>
          <a:stretch>
            <a:fillRect/>
          </a:stretch>
        </p:blipFill>
        <p:spPr bwMode="auto">
          <a:xfrm>
            <a:off x="5580112" y="3632571"/>
            <a:ext cx="3095625" cy="2886075"/>
          </a:xfrm>
          <a:prstGeom prst="rect">
            <a:avLst/>
          </a:prstGeom>
          <a:ln>
            <a:solidFill>
              <a:srgbClr val="100432"/>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Final comments</a:t>
            </a:r>
            <a:endParaRPr lang="en-US" dirty="0"/>
          </a:p>
        </p:txBody>
      </p:sp>
      <p:sp>
        <p:nvSpPr>
          <p:cNvPr id="3" name="2 Marcador de contenido"/>
          <p:cNvSpPr>
            <a:spLocks noGrp="1"/>
          </p:cNvSpPr>
          <p:nvPr>
            <p:ph idx="1"/>
          </p:nvPr>
        </p:nvSpPr>
        <p:spPr>
          <a:xfrm>
            <a:off x="457200" y="1340768"/>
            <a:ext cx="8229600" cy="5256584"/>
          </a:xfrm>
        </p:spPr>
        <p:txBody>
          <a:bodyPr>
            <a:normAutofit fontScale="77500" lnSpcReduction="20000"/>
          </a:bodyPr>
          <a:lstStyle/>
          <a:p>
            <a:r>
              <a:rPr lang="en-US" dirty="0" smtClean="0"/>
              <a:t>The metadata model (in section 7.3) is fairly complete but and tools to bring it into practice are needed.</a:t>
            </a:r>
          </a:p>
          <a:p>
            <a:pPr lvl="1"/>
            <a:r>
              <a:rPr lang="en-US" dirty="0" smtClean="0"/>
              <a:t>Catalan Cartographic and Geologic institute is considering to use it in its Cartographic Library</a:t>
            </a:r>
          </a:p>
          <a:p>
            <a:r>
              <a:rPr lang="en-US" dirty="0" smtClean="0"/>
              <a:t>Standards are not written in stone and are reviewed and improved every 5 years</a:t>
            </a:r>
          </a:p>
          <a:p>
            <a:pPr lvl="1"/>
            <a:r>
              <a:rPr lang="en-US" dirty="0" smtClean="0"/>
              <a:t>E-ARK4ALL needs and lessons learnt can be added to next ISO 19165 as new aspects.</a:t>
            </a:r>
          </a:p>
          <a:p>
            <a:pPr lvl="1"/>
            <a:r>
              <a:rPr lang="en-US" dirty="0" smtClean="0"/>
              <a:t>There is also a ISO 19165-2 initiative for Remote Sensing that is in very draft status now</a:t>
            </a:r>
          </a:p>
          <a:p>
            <a:pPr lvl="1"/>
            <a:r>
              <a:rPr lang="en-US" dirty="0" smtClean="0"/>
              <a:t>Or… the E-ARK4ALL standards/solutions could be moved to ISO 19165-3</a:t>
            </a:r>
          </a:p>
          <a:p>
            <a:r>
              <a:rPr lang="en-US" dirty="0" smtClean="0"/>
              <a:t>Offering OGC has a Data Preservation working group (no very access recently) that we could use to connect EU activities with other continents.</a:t>
            </a:r>
          </a:p>
          <a:p>
            <a:pPr lvl="1"/>
            <a:r>
              <a:rPr lang="en-US" dirty="0" smtClean="0"/>
              <a:t>Next OGC meeting in June in Leuven?</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900113" y="981075"/>
            <a:ext cx="1439862" cy="1871663"/>
          </a:xfrm>
        </p:spPr>
        <p:txBody>
          <a:bodyPr/>
          <a:lstStyle/>
          <a:p>
            <a:pPr>
              <a:defRPr/>
            </a:pPr>
            <a:r>
              <a:rPr lang="es-ES" dirty="0" smtClean="0"/>
              <a:t> </a:t>
            </a:r>
            <a:endParaRPr lang="es-ES" dirty="0"/>
          </a:p>
        </p:txBody>
      </p:sp>
      <p:sp>
        <p:nvSpPr>
          <p:cNvPr id="14339" name="4 Marcador de texto"/>
          <p:cNvSpPr>
            <a:spLocks noGrp="1"/>
          </p:cNvSpPr>
          <p:nvPr>
            <p:ph type="body" idx="1"/>
          </p:nvPr>
        </p:nvSpPr>
        <p:spPr>
          <a:xfrm>
            <a:off x="2568575" y="1556792"/>
            <a:ext cx="5964238" cy="2592387"/>
          </a:xfrm>
        </p:spPr>
        <p:txBody>
          <a:bodyPr/>
          <a:lstStyle/>
          <a:p>
            <a:pPr fontAlgn="base">
              <a:spcBef>
                <a:spcPct val="0"/>
              </a:spcBef>
              <a:spcAft>
                <a:spcPct val="0"/>
              </a:spcAft>
            </a:pPr>
            <a:r>
              <a:rPr lang="ca-ES" sz="2800" dirty="0" err="1" smtClean="0"/>
              <a:t>Thanks</a:t>
            </a:r>
            <a:endParaRPr lang="ca-ES" sz="2800" dirty="0"/>
          </a:p>
          <a:p>
            <a:pPr fontAlgn="base">
              <a:spcBef>
                <a:spcPct val="0"/>
              </a:spcBef>
              <a:spcAft>
                <a:spcPct val="0"/>
              </a:spcAft>
            </a:pPr>
            <a:endParaRPr lang="ca-ES" sz="2800" dirty="0"/>
          </a:p>
          <a:p>
            <a:pPr fontAlgn="base">
              <a:spcBef>
                <a:spcPct val="0"/>
              </a:spcBef>
              <a:spcAft>
                <a:spcPct val="0"/>
              </a:spcAft>
            </a:pPr>
            <a:r>
              <a:rPr lang="ca-ES" sz="1600" dirty="0" err="1" smtClean="0"/>
              <a:t>Joan.Maso</a:t>
            </a:r>
            <a:r>
              <a:rPr lang="ca-ES" sz="1600" dirty="0" smtClean="0"/>
              <a:t>@</a:t>
            </a:r>
            <a:r>
              <a:rPr lang="ca-ES" sz="1600" dirty="0" err="1" smtClean="0"/>
              <a:t>uab.cat</a:t>
            </a:r>
            <a:endParaRPr lang="ca-ES" sz="1600" dirty="0" smtClean="0"/>
          </a:p>
          <a:p>
            <a:pPr fontAlgn="base">
              <a:spcBef>
                <a:spcPct val="0"/>
              </a:spcBef>
              <a:spcAft>
                <a:spcPct val="0"/>
              </a:spcAft>
            </a:pPr>
            <a:endParaRPr lang="ca-ES" sz="1600" dirty="0" smtClean="0"/>
          </a:p>
          <a:p>
            <a:pPr fontAlgn="base">
              <a:spcBef>
                <a:spcPct val="0"/>
              </a:spcBef>
              <a:spcAft>
                <a:spcPct val="0"/>
              </a:spcAft>
            </a:pPr>
            <a:endParaRPr lang="ca-ES" sz="1600" dirty="0"/>
          </a:p>
        </p:txBody>
      </p:sp>
      <p:pic>
        <p:nvPicPr>
          <p:cNvPr id="6" name="Picture 2"/>
          <p:cNvPicPr>
            <a:picLocks noChangeAspect="1" noChangeArrowheads="1"/>
          </p:cNvPicPr>
          <p:nvPr/>
        </p:nvPicPr>
        <p:blipFill>
          <a:blip r:embed="rId3"/>
          <a:srcRect/>
          <a:stretch>
            <a:fillRect/>
          </a:stretch>
        </p:blipFill>
        <p:spPr bwMode="auto">
          <a:xfrm>
            <a:off x="1" y="0"/>
            <a:ext cx="9144000" cy="870411"/>
          </a:xfrm>
          <a:prstGeom prst="rect">
            <a:avLst/>
          </a:prstGeom>
          <a:noFill/>
          <a:ln w="9525">
            <a:noFill/>
            <a:miter lim="800000"/>
            <a:headEnd/>
            <a:tailEnd/>
          </a:ln>
        </p:spPr>
      </p:pic>
      <p:pic>
        <p:nvPicPr>
          <p:cNvPr id="7" name="Picture 4" descr="Image result for iso"/>
          <p:cNvPicPr>
            <a:picLocks noChangeAspect="1" noChangeArrowheads="1"/>
          </p:cNvPicPr>
          <p:nvPr/>
        </p:nvPicPr>
        <p:blipFill>
          <a:blip r:embed="rId4"/>
          <a:srcRect r="61721"/>
          <a:stretch>
            <a:fillRect/>
          </a:stretch>
        </p:blipFill>
        <p:spPr bwMode="auto">
          <a:xfrm>
            <a:off x="251520" y="1628800"/>
            <a:ext cx="1876600" cy="16815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US" i="1" dirty="0" smtClean="0"/>
              <a:t>Preservation </a:t>
            </a:r>
            <a:r>
              <a:rPr lang="en-US" i="1" dirty="0" smtClean="0"/>
              <a:t>Principles of the ISO </a:t>
            </a:r>
            <a:r>
              <a:rPr lang="en-US" i="1" dirty="0" smtClean="0"/>
              <a:t>19165 (section 6)</a:t>
            </a:r>
            <a:endParaRPr lang="ca-ES" dirty="0"/>
          </a:p>
        </p:txBody>
      </p:sp>
      <p:sp>
        <p:nvSpPr>
          <p:cNvPr id="3" name="2 Marcador de contenido"/>
          <p:cNvSpPr>
            <a:spLocks noGrp="1"/>
          </p:cNvSpPr>
          <p:nvPr>
            <p:ph idx="1"/>
          </p:nvPr>
        </p:nvSpPr>
        <p:spPr/>
        <p:txBody>
          <a:bodyPr>
            <a:normAutofit fontScale="92500" lnSpcReduction="20000"/>
          </a:bodyPr>
          <a:lstStyle/>
          <a:p>
            <a:pPr>
              <a:defRPr/>
            </a:pPr>
            <a:r>
              <a:rPr lang="en-GB" sz="3200" dirty="0" smtClean="0">
                <a:solidFill>
                  <a:srgbClr val="092E5C"/>
                </a:solidFill>
                <a:effectLst>
                  <a:outerShdw blurRad="38100" dist="38100" dir="2700000" algn="tl">
                    <a:srgbClr val="C0C0C0"/>
                  </a:outerShdw>
                </a:effectLst>
                <a:latin typeface="+mj-lt"/>
              </a:rPr>
              <a:t>ISO 14721 is the base document and the ISO 19165 defines the details and principles that go beyond and are focussing on geospatial content.</a:t>
            </a:r>
            <a:endParaRPr lang="ca-ES" sz="3200" dirty="0" smtClean="0">
              <a:solidFill>
                <a:srgbClr val="092E5C"/>
              </a:solidFill>
              <a:effectLst>
                <a:outerShdw blurRad="38100" dist="38100" dir="2700000" algn="tl">
                  <a:srgbClr val="C0C0C0"/>
                </a:outerShdw>
              </a:effectLst>
              <a:latin typeface="+mj-lt"/>
            </a:endParaRPr>
          </a:p>
          <a:p>
            <a:pPr lvl="1">
              <a:defRPr/>
            </a:pPr>
            <a:r>
              <a:rPr lang="en-US" sz="2800" dirty="0" smtClean="0">
                <a:solidFill>
                  <a:srgbClr val="092E5C"/>
                </a:solidFill>
                <a:effectLst>
                  <a:outerShdw blurRad="38100" dist="38100" dir="2700000" algn="tl">
                    <a:srgbClr val="C0C0C0"/>
                  </a:outerShdw>
                </a:effectLst>
                <a:latin typeface="+mj-lt"/>
              </a:rPr>
              <a:t>6.1 Prioritization</a:t>
            </a:r>
          </a:p>
          <a:p>
            <a:pPr lvl="1">
              <a:defRPr/>
            </a:pPr>
            <a:r>
              <a:rPr lang="en-US" sz="2800" dirty="0" smtClean="0">
                <a:solidFill>
                  <a:srgbClr val="092E5C"/>
                </a:solidFill>
                <a:effectLst>
                  <a:outerShdw blurRad="38100" dist="38100" dir="2700000" algn="tl">
                    <a:srgbClr val="C0C0C0"/>
                  </a:outerShdw>
                </a:effectLst>
                <a:latin typeface="+mj-lt"/>
              </a:rPr>
              <a:t>6.2 Structure</a:t>
            </a:r>
          </a:p>
          <a:p>
            <a:pPr lvl="1">
              <a:defRPr/>
            </a:pPr>
            <a:r>
              <a:rPr lang="en-US" sz="2800" dirty="0" smtClean="0">
                <a:solidFill>
                  <a:srgbClr val="092E5C"/>
                </a:solidFill>
                <a:effectLst>
                  <a:outerShdw blurRad="38100" dist="38100" dir="2700000" algn="tl">
                    <a:srgbClr val="C0C0C0"/>
                  </a:outerShdw>
                </a:effectLst>
                <a:latin typeface="+mj-lt"/>
              </a:rPr>
              <a:t>6.2.1 Data formats</a:t>
            </a:r>
          </a:p>
          <a:p>
            <a:pPr lvl="1">
              <a:defRPr/>
            </a:pPr>
            <a:r>
              <a:rPr lang="en-US" sz="2800" dirty="0" smtClean="0">
                <a:solidFill>
                  <a:srgbClr val="092E5C"/>
                </a:solidFill>
                <a:effectLst>
                  <a:outerShdw blurRad="38100" dist="38100" dir="2700000" algn="tl">
                    <a:srgbClr val="C0C0C0"/>
                  </a:outerShdw>
                </a:effectLst>
              </a:rPr>
              <a:t>6.2.2</a:t>
            </a:r>
            <a:r>
              <a:rPr lang="en-US" sz="2800" dirty="0" smtClean="0">
                <a:solidFill>
                  <a:srgbClr val="092E5C"/>
                </a:solidFill>
                <a:effectLst>
                  <a:outerShdw blurRad="38100" dist="38100" dir="2700000" algn="tl">
                    <a:srgbClr val="C0C0C0"/>
                  </a:outerShdw>
                </a:effectLst>
                <a:latin typeface="+mj-lt"/>
              </a:rPr>
              <a:t> </a:t>
            </a:r>
            <a:r>
              <a:rPr lang="en-US" sz="2800" dirty="0" smtClean="0">
                <a:solidFill>
                  <a:srgbClr val="092E5C"/>
                </a:solidFill>
                <a:effectLst>
                  <a:outerShdw blurRad="38100" dist="38100" dir="2700000" algn="tl">
                    <a:srgbClr val="C0C0C0"/>
                  </a:outerShdw>
                </a:effectLst>
                <a:latin typeface="+mj-lt"/>
              </a:rPr>
              <a:t>Data structures</a:t>
            </a:r>
          </a:p>
          <a:p>
            <a:pPr lvl="1">
              <a:defRPr/>
            </a:pPr>
            <a:r>
              <a:rPr lang="en-US" dirty="0" smtClean="0">
                <a:solidFill>
                  <a:srgbClr val="092E5C"/>
                </a:solidFill>
                <a:effectLst>
                  <a:outerShdw blurRad="38100" dist="38100" dir="2700000" algn="tl">
                    <a:srgbClr val="C0C0C0"/>
                  </a:outerShdw>
                </a:effectLst>
              </a:rPr>
              <a:t>6.2.3 Software and </a:t>
            </a:r>
            <a:r>
              <a:rPr lang="en-US" dirty="0" smtClean="0">
                <a:solidFill>
                  <a:srgbClr val="092E5C"/>
                </a:solidFill>
                <a:effectLst>
                  <a:outerShdw blurRad="38100" dist="38100" dir="2700000" algn="tl">
                    <a:srgbClr val="C0C0C0"/>
                  </a:outerShdw>
                </a:effectLst>
              </a:rPr>
              <a:t>algorithms</a:t>
            </a:r>
          </a:p>
          <a:p>
            <a:pPr lvl="1">
              <a:defRPr/>
            </a:pPr>
            <a:r>
              <a:rPr lang="en-US" sz="2800" dirty="0" smtClean="0">
                <a:solidFill>
                  <a:srgbClr val="092E5C"/>
                </a:solidFill>
                <a:effectLst>
                  <a:outerShdw blurRad="38100" dist="38100" dir="2700000" algn="tl">
                    <a:srgbClr val="C0C0C0"/>
                  </a:outerShdw>
                </a:effectLst>
              </a:rPr>
              <a:t>6.2.4</a:t>
            </a:r>
            <a:r>
              <a:rPr lang="en-US" sz="2800" dirty="0" smtClean="0">
                <a:solidFill>
                  <a:srgbClr val="092E5C"/>
                </a:solidFill>
                <a:effectLst>
                  <a:outerShdw blurRad="38100" dist="38100" dir="2700000" algn="tl">
                    <a:srgbClr val="C0C0C0"/>
                  </a:outerShdw>
                </a:effectLst>
                <a:latin typeface="+mj-lt"/>
              </a:rPr>
              <a:t> </a:t>
            </a:r>
            <a:r>
              <a:rPr lang="en-US" sz="2800" dirty="0" smtClean="0">
                <a:solidFill>
                  <a:srgbClr val="092E5C"/>
                </a:solidFill>
                <a:effectLst>
                  <a:outerShdw blurRad="38100" dist="38100" dir="2700000" algn="tl">
                    <a:srgbClr val="C0C0C0"/>
                  </a:outerShdw>
                </a:effectLst>
                <a:latin typeface="+mj-lt"/>
              </a:rPr>
              <a:t>Properties of geospatial data</a:t>
            </a:r>
          </a:p>
          <a:p>
            <a:pPr lvl="1">
              <a:defRPr/>
            </a:pPr>
            <a:r>
              <a:rPr lang="en-US" sz="2800" dirty="0" smtClean="0">
                <a:solidFill>
                  <a:srgbClr val="092E5C"/>
                </a:solidFill>
                <a:effectLst>
                  <a:outerShdw blurRad="38100" dist="38100" dir="2700000" algn="tl">
                    <a:srgbClr val="C0C0C0"/>
                  </a:outerShdw>
                </a:effectLst>
              </a:rPr>
              <a:t>6.2.5</a:t>
            </a:r>
            <a:r>
              <a:rPr lang="en-US" sz="2800" dirty="0" smtClean="0">
                <a:solidFill>
                  <a:srgbClr val="092E5C"/>
                </a:solidFill>
                <a:effectLst>
                  <a:outerShdw blurRad="38100" dist="38100" dir="2700000" algn="tl">
                    <a:srgbClr val="C0C0C0"/>
                  </a:outerShdw>
                </a:effectLst>
                <a:latin typeface="+mj-lt"/>
              </a:rPr>
              <a:t> </a:t>
            </a:r>
            <a:r>
              <a:rPr lang="en-US" sz="2800" dirty="0" smtClean="0">
                <a:solidFill>
                  <a:srgbClr val="092E5C"/>
                </a:solidFill>
                <a:effectLst>
                  <a:outerShdw blurRad="38100" dist="38100" dir="2700000" algn="tl">
                    <a:srgbClr val="C0C0C0"/>
                  </a:outerShdw>
                </a:effectLst>
                <a:latin typeface="+mj-lt"/>
              </a:rPr>
              <a:t>Gold copy</a:t>
            </a:r>
          </a:p>
          <a:p>
            <a:pPr lvl="1">
              <a:defRPr/>
            </a:pPr>
            <a:r>
              <a:rPr lang="en-US" sz="2800" dirty="0" smtClean="0">
                <a:solidFill>
                  <a:srgbClr val="092E5C"/>
                </a:solidFill>
                <a:effectLst>
                  <a:outerShdw blurRad="38100" dist="38100" dir="2700000" algn="tl">
                    <a:srgbClr val="C0C0C0"/>
                  </a:outerShdw>
                </a:effectLst>
                <a:latin typeface="+mj-lt"/>
              </a:rPr>
              <a:t>6.3 </a:t>
            </a:r>
            <a:r>
              <a:rPr lang="en-US" sz="2800" dirty="0" smtClean="0">
                <a:solidFill>
                  <a:srgbClr val="092E5C"/>
                </a:solidFill>
                <a:effectLst>
                  <a:outerShdw blurRad="38100" dist="38100" dir="2700000" algn="tl">
                    <a:srgbClr val="C0C0C0"/>
                  </a:outerShdw>
                </a:effectLst>
                <a:latin typeface="+mj-lt"/>
              </a:rPr>
              <a:t>Rights and licensing</a:t>
            </a:r>
            <a:endParaRPr lang="en-US" sz="2800" dirty="0" smtClean="0">
              <a:solidFill>
                <a:srgbClr val="092E5C"/>
              </a:solidFill>
              <a:effectLst>
                <a:outerShdw blurRad="38100" dist="38100" dir="2700000" algn="tl">
                  <a:srgbClr val="C0C0C0"/>
                </a:outerShdw>
              </a:effectLst>
              <a:latin typeface="+mj-lt"/>
            </a:endParaRPr>
          </a:p>
          <a:p>
            <a:pPr lvl="1">
              <a:defRPr/>
            </a:pPr>
            <a:r>
              <a:rPr lang="en-US" sz="2800" dirty="0" smtClean="0">
                <a:solidFill>
                  <a:srgbClr val="092E5C"/>
                </a:solidFill>
                <a:effectLst>
                  <a:outerShdw blurRad="38100" dist="38100" dir="2700000" algn="tl">
                    <a:srgbClr val="C0C0C0"/>
                  </a:outerShdw>
                </a:effectLst>
                <a:latin typeface="+mj-lt"/>
              </a:rPr>
              <a:t>6.4 Time</a:t>
            </a:r>
          </a:p>
        </p:txBody>
      </p:sp>
      <p:sp>
        <p:nvSpPr>
          <p:cNvPr id="12292" name="3 Marcador de pie de página"/>
          <p:cNvSpPr>
            <a:spLocks noGrp="1"/>
          </p:cNvSpPr>
          <p:nvPr>
            <p:ph type="ftr" sz="quarter" idx="10"/>
          </p:nvPr>
        </p:nvSpPr>
        <p:spPr>
          <a:noFill/>
        </p:spPr>
        <p:txBody>
          <a:bodyPr/>
          <a:lstStyle/>
          <a:p>
            <a:r>
              <a:rPr lang="en-US" smtClean="0">
                <a:latin typeface="Arial" pitchFamily="34" charset="0"/>
                <a:ea typeface="MS PGothic" pitchFamily="34" charset="-128"/>
              </a:rPr>
              <a:t>Copyright © 2015 Open Geospatial Consortium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1"/>
          </p:nvPr>
        </p:nvSpPr>
        <p:spPr/>
        <p:txBody>
          <a:bodyPr/>
          <a:lstStyle/>
          <a:p>
            <a:endParaRPr lang="ca-ES"/>
          </a:p>
        </p:txBody>
      </p:sp>
      <p:sp>
        <p:nvSpPr>
          <p:cNvPr id="4" name="3 Título"/>
          <p:cNvSpPr>
            <a:spLocks noGrp="1"/>
          </p:cNvSpPr>
          <p:nvPr>
            <p:ph type="title"/>
          </p:nvPr>
        </p:nvSpPr>
        <p:spPr/>
        <p:txBody>
          <a:bodyPr/>
          <a:lstStyle/>
          <a:p>
            <a:endParaRPr lang="ca-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dirty="0" smtClean="0"/>
              <a:t>6.1 Prioritization</a:t>
            </a:r>
            <a:endParaRPr lang="ca-ES" dirty="0"/>
          </a:p>
        </p:txBody>
      </p:sp>
      <p:sp>
        <p:nvSpPr>
          <p:cNvPr id="3" name="2 Marcador de contenido"/>
          <p:cNvSpPr>
            <a:spLocks noGrp="1"/>
          </p:cNvSpPr>
          <p:nvPr>
            <p:ph idx="1"/>
          </p:nvPr>
        </p:nvSpPr>
        <p:spPr/>
        <p:txBody>
          <a:bodyPr/>
          <a:lstStyle/>
          <a:p>
            <a:pPr>
              <a:defRPr/>
            </a:pPr>
            <a:r>
              <a:rPr lang="en-GB" sz="3200" dirty="0" smtClean="0">
                <a:solidFill>
                  <a:srgbClr val="092E5C"/>
                </a:solidFill>
                <a:effectLst>
                  <a:outerShdw blurRad="38100" dist="38100" dir="2700000" algn="tl">
                    <a:srgbClr val="C0C0C0"/>
                  </a:outerShdw>
                </a:effectLst>
                <a:latin typeface="+mj-lt"/>
              </a:rPr>
              <a:t>The exponential growth of the data volume prevents a full archival of all data. </a:t>
            </a:r>
          </a:p>
          <a:p>
            <a:pPr lvl="1">
              <a:defRPr/>
            </a:pPr>
            <a:r>
              <a:rPr lang="en-GB" sz="2800" dirty="0" smtClean="0">
                <a:solidFill>
                  <a:srgbClr val="092E5C"/>
                </a:solidFill>
                <a:effectLst>
                  <a:outerShdw blurRad="38100" dist="38100" dir="2700000" algn="tl">
                    <a:srgbClr val="C0C0C0"/>
                  </a:outerShdw>
                </a:effectLst>
                <a:latin typeface="+mj-lt"/>
              </a:rPr>
              <a:t>Consequently, only a selected subset can go for a long-term archive. </a:t>
            </a:r>
          </a:p>
          <a:p>
            <a:pPr lvl="1">
              <a:defRPr/>
            </a:pPr>
            <a:r>
              <a:rPr lang="en-GB" sz="2800" dirty="0" smtClean="0">
                <a:solidFill>
                  <a:srgbClr val="092E5C"/>
                </a:solidFill>
                <a:effectLst>
                  <a:outerShdw blurRad="38100" dist="38100" dir="2700000" algn="tl">
                    <a:srgbClr val="C0C0C0"/>
                  </a:outerShdw>
                </a:effectLst>
                <a:latin typeface="+mj-lt"/>
              </a:rPr>
              <a:t>A criteria for selecting what to preserve is needed</a:t>
            </a:r>
          </a:p>
          <a:p>
            <a:pPr>
              <a:defRPr/>
            </a:pPr>
            <a:r>
              <a:rPr lang="en-GB" sz="3200" dirty="0" smtClean="0">
                <a:solidFill>
                  <a:srgbClr val="092E5C"/>
                </a:solidFill>
                <a:effectLst>
                  <a:outerShdw blurRad="38100" dist="38100" dir="2700000" algn="tl">
                    <a:srgbClr val="C0C0C0"/>
                  </a:outerShdw>
                </a:effectLst>
                <a:latin typeface="+mj-lt"/>
              </a:rPr>
              <a:t>A temporal classification may follow the proposed categories </a:t>
            </a:r>
          </a:p>
          <a:p>
            <a:pPr lvl="1">
              <a:defRPr/>
            </a:pPr>
            <a:r>
              <a:rPr lang="en-GB" sz="2800" dirty="0" smtClean="0">
                <a:solidFill>
                  <a:srgbClr val="092E5C"/>
                </a:solidFill>
                <a:effectLst>
                  <a:outerShdw blurRad="38100" dist="38100" dir="2700000" algn="tl">
                    <a:srgbClr val="C0C0C0"/>
                  </a:outerShdw>
                </a:effectLst>
                <a:latin typeface="+mj-lt"/>
              </a:rPr>
              <a:t>1 year, 10 years, and 100 years.</a:t>
            </a:r>
            <a:endParaRPr lang="ca-ES" sz="2800" dirty="0" smtClean="0">
              <a:solidFill>
                <a:srgbClr val="092E5C"/>
              </a:solidFill>
              <a:effectLst>
                <a:outerShdw blurRad="38100" dist="38100" dir="2700000" algn="tl">
                  <a:srgbClr val="C0C0C0"/>
                </a:outerShdw>
              </a:effectLst>
              <a:latin typeface="+mj-lt"/>
            </a:endParaRPr>
          </a:p>
        </p:txBody>
      </p:sp>
      <p:sp>
        <p:nvSpPr>
          <p:cNvPr id="13316" name="3 Marcador de pie de página"/>
          <p:cNvSpPr>
            <a:spLocks noGrp="1"/>
          </p:cNvSpPr>
          <p:nvPr>
            <p:ph type="ftr" sz="quarter" idx="10"/>
          </p:nvPr>
        </p:nvSpPr>
        <p:spPr>
          <a:noFill/>
        </p:spPr>
        <p:txBody>
          <a:bodyPr/>
          <a:lstStyle/>
          <a:p>
            <a:r>
              <a:rPr lang="en-US" smtClean="0">
                <a:latin typeface="Arial" pitchFamily="34" charset="0"/>
                <a:ea typeface="MS PGothic" pitchFamily="34" charset="-128"/>
              </a:rPr>
              <a:t>Copyright © 2015 Open Geospatial Consortium</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dirty="0" smtClean="0"/>
              <a:t>6.2.4 </a:t>
            </a:r>
            <a:r>
              <a:rPr lang="en-GB" dirty="0" smtClean="0"/>
              <a:t>Properties of geospatial data</a:t>
            </a:r>
            <a:endParaRPr lang="ca-ES" dirty="0"/>
          </a:p>
        </p:txBody>
      </p:sp>
      <p:sp>
        <p:nvSpPr>
          <p:cNvPr id="3" name="2 Marcador de contenido"/>
          <p:cNvSpPr>
            <a:spLocks noGrp="1"/>
          </p:cNvSpPr>
          <p:nvPr>
            <p:ph idx="1"/>
          </p:nvPr>
        </p:nvSpPr>
        <p:spPr/>
        <p:txBody>
          <a:bodyPr>
            <a:normAutofit fontScale="85000" lnSpcReduction="20000"/>
          </a:bodyPr>
          <a:lstStyle/>
          <a:p>
            <a:pPr>
              <a:defRPr/>
            </a:pPr>
            <a:r>
              <a:rPr lang="en-GB" sz="3200" dirty="0" smtClean="0">
                <a:solidFill>
                  <a:srgbClr val="092E5C"/>
                </a:solidFill>
                <a:effectLst>
                  <a:outerShdw blurRad="38100" dist="38100" dir="2700000" algn="tl">
                    <a:srgbClr val="C0C0C0"/>
                  </a:outerShdw>
                </a:effectLst>
                <a:latin typeface="+mj-lt"/>
              </a:rPr>
              <a:t>Geospatial data often have a large number of attributes of which only a few are relevant for a specific mapping product. </a:t>
            </a:r>
          </a:p>
          <a:p>
            <a:pPr lvl="1">
              <a:defRPr/>
            </a:pPr>
            <a:r>
              <a:rPr lang="en-GB" sz="2800" dirty="0" err="1" smtClean="0">
                <a:solidFill>
                  <a:srgbClr val="092E5C"/>
                </a:solidFill>
                <a:effectLst>
                  <a:outerShdw blurRad="38100" dist="38100" dir="2700000" algn="tl">
                    <a:srgbClr val="C0C0C0"/>
                  </a:outerShdw>
                </a:effectLst>
                <a:latin typeface="+mj-lt"/>
              </a:rPr>
              <a:t>E.g</a:t>
            </a:r>
            <a:r>
              <a:rPr lang="en-GB" sz="2800" dirty="0" smtClean="0">
                <a:solidFill>
                  <a:srgbClr val="092E5C"/>
                </a:solidFill>
                <a:effectLst>
                  <a:outerShdw blurRad="38100" dist="38100" dir="2700000" algn="tl">
                    <a:srgbClr val="C0C0C0"/>
                  </a:outerShdw>
                </a:effectLst>
                <a:latin typeface="+mj-lt"/>
              </a:rPr>
              <a:t>, a 1:100,000 map does not show most of the road details, such as traffic lights. I</a:t>
            </a:r>
          </a:p>
          <a:p>
            <a:pPr>
              <a:defRPr/>
            </a:pPr>
            <a:r>
              <a:rPr lang="en-GB" sz="3200" dirty="0" smtClean="0">
                <a:solidFill>
                  <a:srgbClr val="092E5C"/>
                </a:solidFill>
                <a:effectLst>
                  <a:outerShdw blurRad="38100" dist="38100" dir="2700000" algn="tl">
                    <a:srgbClr val="C0C0C0"/>
                  </a:outerShdw>
                </a:effectLst>
                <a:latin typeface="+mj-lt"/>
              </a:rPr>
              <a:t>n the case of a limited archival space, this observation leads to another method of data reduction: </a:t>
            </a:r>
          </a:p>
          <a:p>
            <a:pPr lvl="1">
              <a:defRPr/>
            </a:pPr>
            <a:r>
              <a:rPr lang="en-GB" sz="2800" dirty="0" smtClean="0">
                <a:solidFill>
                  <a:srgbClr val="092E5C"/>
                </a:solidFill>
                <a:effectLst>
                  <a:outerShdw blurRad="38100" dist="38100" dir="2700000" algn="tl">
                    <a:srgbClr val="C0C0C0"/>
                  </a:outerShdw>
                </a:effectLst>
                <a:latin typeface="+mj-lt"/>
              </a:rPr>
              <a:t>assumptions about the future potential use of the data. </a:t>
            </a:r>
          </a:p>
          <a:p>
            <a:pPr>
              <a:defRPr/>
            </a:pPr>
            <a:r>
              <a:rPr lang="en-GB" sz="3200" dirty="0" smtClean="0">
                <a:solidFill>
                  <a:srgbClr val="092E5C"/>
                </a:solidFill>
                <a:effectLst>
                  <a:outerShdw blurRad="38100" dist="38100" dir="2700000" algn="tl">
                    <a:srgbClr val="C0C0C0"/>
                  </a:outerShdw>
                </a:effectLst>
                <a:latin typeface="+mj-lt"/>
              </a:rPr>
              <a:t>Based on this assumption, a decision on which of the properties and which of their details will be archived and which other will be dropped is needed. </a:t>
            </a:r>
          </a:p>
          <a:p>
            <a:pPr lvl="1">
              <a:defRPr/>
            </a:pPr>
            <a:r>
              <a:rPr lang="en-GB" sz="2800" dirty="0" smtClean="0">
                <a:solidFill>
                  <a:srgbClr val="092E5C"/>
                </a:solidFill>
                <a:effectLst>
                  <a:outerShdw blurRad="38100" dist="38100" dir="2700000" algn="tl">
                    <a:srgbClr val="C0C0C0"/>
                  </a:outerShdw>
                </a:effectLst>
                <a:latin typeface="+mj-lt"/>
              </a:rPr>
              <a:t>As a result, not all properties of the geospatial data are archived, but only those which are required to create one of the assumed products.</a:t>
            </a:r>
            <a:endParaRPr lang="ca-ES" sz="2800" dirty="0" smtClean="0">
              <a:solidFill>
                <a:srgbClr val="092E5C"/>
              </a:solidFill>
              <a:effectLst>
                <a:outerShdw blurRad="38100" dist="38100" dir="2700000" algn="tl">
                  <a:srgbClr val="C0C0C0"/>
                </a:outerShdw>
              </a:effectLst>
              <a:latin typeface="+mj-lt"/>
            </a:endParaRPr>
          </a:p>
        </p:txBody>
      </p:sp>
      <p:sp>
        <p:nvSpPr>
          <p:cNvPr id="16388" name="3 Marcador de pie de página"/>
          <p:cNvSpPr>
            <a:spLocks noGrp="1"/>
          </p:cNvSpPr>
          <p:nvPr>
            <p:ph type="ftr" sz="quarter" idx="10"/>
          </p:nvPr>
        </p:nvSpPr>
        <p:spPr>
          <a:noFill/>
        </p:spPr>
        <p:txBody>
          <a:bodyPr/>
          <a:lstStyle/>
          <a:p>
            <a:r>
              <a:rPr lang="en-US" smtClean="0">
                <a:latin typeface="Arial" pitchFamily="34" charset="0"/>
                <a:ea typeface="MS PGothic" pitchFamily="34" charset="-128"/>
              </a:rPr>
              <a:t>Copyright © 2015 Open Geospatial Consortium</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dirty="0" smtClean="0"/>
              <a:t>6.2.5 Gold copy</a:t>
            </a:r>
            <a:endParaRPr lang="ca-ES" dirty="0"/>
          </a:p>
        </p:txBody>
      </p:sp>
      <p:sp>
        <p:nvSpPr>
          <p:cNvPr id="3" name="2 Marcador de contenido"/>
          <p:cNvSpPr>
            <a:spLocks noGrp="1"/>
          </p:cNvSpPr>
          <p:nvPr>
            <p:ph idx="1"/>
          </p:nvPr>
        </p:nvSpPr>
        <p:spPr/>
        <p:txBody>
          <a:bodyPr/>
          <a:lstStyle/>
          <a:p>
            <a:pPr>
              <a:defRPr/>
            </a:pPr>
            <a:r>
              <a:rPr lang="en-GB" sz="3200" dirty="0" smtClean="0">
                <a:solidFill>
                  <a:srgbClr val="092E5C"/>
                </a:solidFill>
                <a:effectLst>
                  <a:outerShdw blurRad="38100" dist="38100" dir="2700000" algn="tl">
                    <a:srgbClr val="C0C0C0"/>
                  </a:outerShdw>
                </a:effectLst>
                <a:latin typeface="+mj-lt"/>
              </a:rPr>
              <a:t>The totality of all methods can never guarantee a full recovery of the data after a very long period of time. </a:t>
            </a:r>
          </a:p>
          <a:p>
            <a:pPr>
              <a:defRPr/>
            </a:pPr>
            <a:r>
              <a:rPr lang="en-GB" sz="3200" dirty="0" smtClean="0">
                <a:solidFill>
                  <a:srgbClr val="092E5C"/>
                </a:solidFill>
                <a:effectLst>
                  <a:outerShdw blurRad="38100" dist="38100" dir="2700000" algn="tl">
                    <a:srgbClr val="C0C0C0"/>
                  </a:outerShdw>
                </a:effectLst>
                <a:latin typeface="+mj-lt"/>
              </a:rPr>
              <a:t>In order to increase reliability, a separate copy version of the 100 year data preservation should be established in an open format, file based repositories, avoiding databases, or other complex environments. </a:t>
            </a:r>
          </a:p>
          <a:p>
            <a:pPr lvl="1">
              <a:defRPr/>
            </a:pPr>
            <a:r>
              <a:rPr lang="en-GB" sz="2800" dirty="0" smtClean="0">
                <a:solidFill>
                  <a:srgbClr val="092E5C"/>
                </a:solidFill>
                <a:effectLst>
                  <a:outerShdw blurRad="38100" dist="38100" dir="2700000" algn="tl">
                    <a:srgbClr val="C0C0C0"/>
                  </a:outerShdw>
                </a:effectLst>
                <a:latin typeface="+mj-lt"/>
              </a:rPr>
              <a:t>Often, this copy if called a gold copy.</a:t>
            </a:r>
            <a:endParaRPr lang="ca-ES" sz="2800" dirty="0" smtClean="0">
              <a:solidFill>
                <a:srgbClr val="092E5C"/>
              </a:solidFill>
              <a:effectLst>
                <a:outerShdw blurRad="38100" dist="38100" dir="2700000" algn="tl">
                  <a:srgbClr val="C0C0C0"/>
                </a:outerShdw>
              </a:effectLst>
              <a:latin typeface="+mj-lt"/>
            </a:endParaRPr>
          </a:p>
        </p:txBody>
      </p:sp>
      <p:sp>
        <p:nvSpPr>
          <p:cNvPr id="18436" name="3 Marcador de pie de página"/>
          <p:cNvSpPr>
            <a:spLocks noGrp="1"/>
          </p:cNvSpPr>
          <p:nvPr>
            <p:ph type="ftr" sz="quarter" idx="10"/>
          </p:nvPr>
        </p:nvSpPr>
        <p:spPr>
          <a:noFill/>
        </p:spPr>
        <p:txBody>
          <a:bodyPr/>
          <a:lstStyle/>
          <a:p>
            <a:r>
              <a:rPr lang="en-US" smtClean="0">
                <a:latin typeface="Arial" pitchFamily="34" charset="0"/>
                <a:ea typeface="MS PGothic" pitchFamily="34" charset="-128"/>
              </a:rPr>
              <a:t>Copyright © 2015 Open Geospatial Consortium</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dirty="0" smtClean="0"/>
              <a:t>6.3 Rights</a:t>
            </a:r>
            <a:endParaRPr lang="ca-ES" dirty="0"/>
          </a:p>
        </p:txBody>
      </p:sp>
      <p:sp>
        <p:nvSpPr>
          <p:cNvPr id="3" name="2 Marcador de contenido"/>
          <p:cNvSpPr>
            <a:spLocks noGrp="1"/>
          </p:cNvSpPr>
          <p:nvPr>
            <p:ph idx="1"/>
          </p:nvPr>
        </p:nvSpPr>
        <p:spPr/>
        <p:txBody>
          <a:bodyPr/>
          <a:lstStyle/>
          <a:p>
            <a:pPr>
              <a:defRPr/>
            </a:pPr>
            <a:r>
              <a:rPr lang="en-GB" sz="3200" dirty="0" smtClean="0">
                <a:solidFill>
                  <a:srgbClr val="092E5C"/>
                </a:solidFill>
                <a:effectLst>
                  <a:outerShdw blurRad="38100" dist="38100" dir="2700000" algn="tl">
                    <a:srgbClr val="C0C0C0"/>
                  </a:outerShdw>
                </a:effectLst>
                <a:latin typeface="+mj-lt"/>
              </a:rPr>
              <a:t>Authoritative geospatial data often possess legal restrictions. </a:t>
            </a:r>
          </a:p>
          <a:p>
            <a:pPr>
              <a:defRPr/>
            </a:pPr>
            <a:r>
              <a:rPr lang="en-GB" sz="3200" dirty="0" smtClean="0">
                <a:solidFill>
                  <a:srgbClr val="092E5C"/>
                </a:solidFill>
                <a:effectLst>
                  <a:outerShdw blurRad="38100" dist="38100" dir="2700000" algn="tl">
                    <a:srgbClr val="C0C0C0"/>
                  </a:outerShdw>
                </a:effectLst>
                <a:latin typeface="+mj-lt"/>
              </a:rPr>
              <a:t>Geospatial dataset licences need to include special clauses the ensure preservation and transfer of rights to the archive together with the dataset, and their regards should be guaranteed by the archive. </a:t>
            </a:r>
            <a:endParaRPr lang="ca-ES" sz="3200" dirty="0" smtClean="0">
              <a:solidFill>
                <a:srgbClr val="092E5C"/>
              </a:solidFill>
              <a:effectLst>
                <a:outerShdw blurRad="38100" dist="38100" dir="2700000" algn="tl">
                  <a:srgbClr val="C0C0C0"/>
                </a:outerShdw>
              </a:effectLst>
              <a:latin typeface="+mj-lt"/>
            </a:endParaRPr>
          </a:p>
        </p:txBody>
      </p:sp>
      <p:sp>
        <p:nvSpPr>
          <p:cNvPr id="19460" name="3 Marcador de pie de página"/>
          <p:cNvSpPr>
            <a:spLocks noGrp="1"/>
          </p:cNvSpPr>
          <p:nvPr>
            <p:ph type="ftr" sz="quarter" idx="10"/>
          </p:nvPr>
        </p:nvSpPr>
        <p:spPr>
          <a:noFill/>
        </p:spPr>
        <p:txBody>
          <a:bodyPr/>
          <a:lstStyle/>
          <a:p>
            <a:r>
              <a:rPr lang="en-US" smtClean="0">
                <a:latin typeface="Arial" pitchFamily="34" charset="0"/>
                <a:ea typeface="MS PGothic" pitchFamily="34" charset="-128"/>
              </a:rPr>
              <a:t>Copyright © 2015 Open Geospatial Consortium</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22106</TotalTime>
  <Words>3036</Words>
  <Application>Microsoft Office PowerPoint</Application>
  <PresentationFormat>Presentación en pantalla (4:3)</PresentationFormat>
  <Paragraphs>412</Paragraphs>
  <Slides>50</Slides>
  <Notes>3</Notes>
  <HiddenSlides>14</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1_Office Theme</vt:lpstr>
      <vt:lpstr> </vt:lpstr>
      <vt:lpstr>Introduction</vt:lpstr>
      <vt:lpstr>Hystory of ISO 19165</vt:lpstr>
      <vt:lpstr>Scope </vt:lpstr>
      <vt:lpstr>Preservation Principles of the ISO 19165 (section 6)</vt:lpstr>
      <vt:lpstr>6.1 Prioritization</vt:lpstr>
      <vt:lpstr>6.2.4 Properties of geospatial data</vt:lpstr>
      <vt:lpstr>6.2.5 Gold copy</vt:lpstr>
      <vt:lpstr>6.3 Rights</vt:lpstr>
      <vt:lpstr>6.4 Time</vt:lpstr>
      <vt:lpstr>Section 7: Based on ISO 14721</vt:lpstr>
      <vt:lpstr> 3.3 Summary of the ISO 14721</vt:lpstr>
      <vt:lpstr>Info Packages for designated communities</vt:lpstr>
      <vt:lpstr>ISO19165 in the context of OAIS</vt:lpstr>
      <vt:lpstr>Model design rule: Do not reinvent</vt:lpstr>
      <vt:lpstr>ISO 19115 was extended</vt:lpstr>
      <vt:lpstr>Diapositiva 17</vt:lpstr>
      <vt:lpstr>Metadata</vt:lpstr>
      <vt:lpstr>GP_PreservationMetadata</vt:lpstr>
      <vt:lpstr>GP_ContextInformation</vt:lpstr>
      <vt:lpstr>Value and strategy</vt:lpstr>
      <vt:lpstr>Diapositiva 22</vt:lpstr>
      <vt:lpstr>GP_PackageInformation</vt:lpstr>
      <vt:lpstr>Diapositiva 24</vt:lpstr>
      <vt:lpstr>Open Packaging Convention (OPC)</vt:lpstr>
      <vt:lpstr>Open Packaging Convention (OPC)</vt:lpstr>
      <vt:lpstr>Mapping OPC core.xml and ISO 19115-1</vt:lpstr>
      <vt:lpstr>Diapositiva 28</vt:lpstr>
      <vt:lpstr>Creation of XML Schemas</vt:lpstr>
      <vt:lpstr>XML schemas are available</vt:lpstr>
      <vt:lpstr>Transformation of the model to XSD</vt:lpstr>
      <vt:lpstr>How to start with ISO 19115-1</vt:lpstr>
      <vt:lpstr>XML document: preservation parts</vt:lpstr>
      <vt:lpstr>Identifiers</vt:lpstr>
      <vt:lpstr>Technical documentation</vt:lpstr>
      <vt:lpstr>Packed information</vt:lpstr>
      <vt:lpstr>Context information</vt:lpstr>
      <vt:lpstr>Preservation actions</vt:lpstr>
      <vt:lpstr>Value, justification and use</vt:lpstr>
      <vt:lpstr>Diapositiva 40</vt:lpstr>
      <vt:lpstr>A topographic example</vt:lpstr>
      <vt:lpstr>A topographic composition</vt:lpstr>
      <vt:lpstr>How to collect all elements?</vt:lpstr>
      <vt:lpstr>An the Catalan Carto. Inst. Uses it</vt:lpstr>
      <vt:lpstr>The alternative of OPC </vt:lpstr>
      <vt:lpstr>Packaging geospatial information</vt:lpstr>
      <vt:lpstr>In use as preservation package.</vt:lpstr>
      <vt:lpstr>Final comments</vt:lpstr>
      <vt:lpstr> </vt:lpstr>
      <vt:lpstr>Diapositiva 50</vt:lpstr>
    </vt:vector>
  </TitlesOfParts>
  <Company>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pepa pedrol</dc:creator>
  <cp:lastModifiedBy>Joan Maso</cp:lastModifiedBy>
  <cp:revision>416</cp:revision>
  <dcterms:created xsi:type="dcterms:W3CDTF">2012-01-27T09:10:44Z</dcterms:created>
  <dcterms:modified xsi:type="dcterms:W3CDTF">2019-05-06T13:30:04Z</dcterms:modified>
</cp:coreProperties>
</file>