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7" r:id="rId5"/>
    <p:sldId id="259" r:id="rId6"/>
    <p:sldId id="263" r:id="rId7"/>
    <p:sldId id="261" r:id="rId8"/>
    <p:sldId id="260" r:id="rId9"/>
    <p:sldId id="262" r:id="rId10"/>
    <p:sldId id="266" r:id="rId11"/>
    <p:sldId id="265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556791"/>
            <a:ext cx="7772400" cy="504057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6400800" cy="16805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181A-B7E3-4C78-B54A-5BDBAA84E246}" type="datetimeFigureOut">
              <a:rPr lang="da-DK" smtClean="0"/>
              <a:t>03-05-2019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051A-A5B4-4A08-857D-8F0A2170A3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852936"/>
            <a:ext cx="8229600" cy="327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8181A-B7E3-4C78-B54A-5BDBAA84E246}" type="datetimeFigureOut">
              <a:rPr lang="da-DK" smtClean="0"/>
              <a:t>03-05-2019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F051A-A5B4-4A08-857D-8F0A2170A3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5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e@sa.d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igitalbevaring.dk/om-sitet/about-us/" TargetMode="External"/><Relationship Id="rId4" Type="http://schemas.openxmlformats.org/officeDocument/2006/relationships/hyperlink" Target="https://www.sa.dk/e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Jakob Eiby – Archiving </a:t>
            </a:r>
            <a:r>
              <a:rPr lang="da-DK" dirty="0" smtClean="0"/>
              <a:t>geodata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6400800" cy="2304256"/>
          </a:xfrm>
        </p:spPr>
        <p:txBody>
          <a:bodyPr/>
          <a:lstStyle/>
          <a:p>
            <a:r>
              <a:rPr lang="da-DK" b="1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should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archive</a:t>
            </a:r>
            <a:r>
              <a:rPr lang="da-DK" dirty="0" smtClean="0"/>
              <a:t>?</a:t>
            </a:r>
          </a:p>
          <a:p>
            <a:r>
              <a:rPr lang="da-DK" b="1" dirty="0" smtClean="0"/>
              <a:t>Which </a:t>
            </a:r>
            <a:r>
              <a:rPr lang="da-DK" dirty="0" smtClean="0"/>
              <a:t>experiences have </a:t>
            </a:r>
            <a:r>
              <a:rPr lang="da-DK" dirty="0" err="1" smtClean="0"/>
              <a:t>we</a:t>
            </a:r>
            <a:r>
              <a:rPr lang="da-DK" dirty="0" smtClean="0"/>
              <a:t> gained?</a:t>
            </a:r>
          </a:p>
          <a:p>
            <a:r>
              <a:rPr lang="da-DK" b="1" dirty="0" smtClean="0"/>
              <a:t>How</a:t>
            </a:r>
            <a:r>
              <a:rPr lang="da-DK" dirty="0" smtClean="0"/>
              <a:t> have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shaped</a:t>
            </a:r>
            <a:r>
              <a:rPr lang="da-DK" dirty="0" smtClean="0"/>
              <a:t> </a:t>
            </a:r>
            <a:r>
              <a:rPr lang="da-DK" i="1" dirty="0" smtClean="0"/>
              <a:t>appraisal</a:t>
            </a:r>
            <a:r>
              <a:rPr lang="da-DK" dirty="0" smtClean="0"/>
              <a:t> </a:t>
            </a:r>
            <a:r>
              <a:rPr lang="da-DK" dirty="0" err="1" smtClean="0"/>
              <a:t>strategies</a:t>
            </a:r>
            <a:r>
              <a:rPr lang="da-DK" dirty="0" smtClean="0"/>
              <a:t>?</a:t>
            </a:r>
          </a:p>
          <a:p>
            <a:endParaRPr lang="da-DK" dirty="0"/>
          </a:p>
          <a:p>
            <a:r>
              <a:rPr lang="da-DK" dirty="0" smtClean="0"/>
              <a:t>First a </a:t>
            </a:r>
            <a:r>
              <a:rPr lang="da-DK" i="1" dirty="0" smtClean="0"/>
              <a:t>little something </a:t>
            </a:r>
            <a:r>
              <a:rPr lang="da-DK" dirty="0" smtClean="0"/>
              <a:t>about me…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57" y="5589240"/>
            <a:ext cx="2639325" cy="1364357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31" y="1628800"/>
            <a:ext cx="287259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Summary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704856" cy="2808312"/>
          </a:xfrm>
        </p:spPr>
        <p:txBody>
          <a:bodyPr>
            <a:normAutofit/>
          </a:bodyPr>
          <a:lstStyle/>
          <a:p>
            <a:r>
              <a:rPr lang="da-DK" b="1" dirty="0" err="1" smtClean="0"/>
              <a:t>What</a:t>
            </a:r>
            <a:r>
              <a:rPr lang="da-DK" b="1" dirty="0" smtClean="0"/>
              <a:t> </a:t>
            </a:r>
            <a:r>
              <a:rPr lang="da-DK" dirty="0" err="1" smtClean="0"/>
              <a:t>relies</a:t>
            </a:r>
            <a:r>
              <a:rPr lang="da-DK" dirty="0" smtClean="0"/>
              <a:t> on legislation, knowledge and experience</a:t>
            </a:r>
          </a:p>
          <a:p>
            <a:r>
              <a:rPr lang="da-DK" b="1" dirty="0" smtClean="0"/>
              <a:t>Experience</a:t>
            </a:r>
            <a:r>
              <a:rPr lang="da-DK" dirty="0" smtClean="0"/>
              <a:t> </a:t>
            </a:r>
            <a:r>
              <a:rPr lang="da-DK" dirty="0" err="1" smtClean="0"/>
              <a:t>shapes</a:t>
            </a:r>
            <a:r>
              <a:rPr lang="da-DK" dirty="0" smtClean="0"/>
              <a:t> appraisal </a:t>
            </a:r>
            <a:r>
              <a:rPr lang="da-DK" dirty="0" err="1" smtClean="0"/>
              <a:t>strategies</a:t>
            </a:r>
            <a:endParaRPr lang="da-DK" dirty="0" smtClean="0"/>
          </a:p>
          <a:p>
            <a:r>
              <a:rPr lang="da-DK" b="1" dirty="0" smtClean="0"/>
              <a:t>Contextual preservation </a:t>
            </a:r>
            <a:r>
              <a:rPr lang="da-DK" dirty="0" err="1" smtClean="0"/>
              <a:t>depends</a:t>
            </a:r>
            <a:r>
              <a:rPr lang="da-DK" dirty="0" smtClean="0"/>
              <a:t> on user </a:t>
            </a:r>
            <a:r>
              <a:rPr lang="da-DK" i="1" dirty="0" err="1" smtClean="0"/>
              <a:t>needs</a:t>
            </a:r>
            <a:endParaRPr lang="da-DK" i="1" dirty="0" smtClean="0"/>
          </a:p>
          <a:p>
            <a:endParaRPr lang="da-DK" dirty="0" smtClean="0"/>
          </a:p>
          <a:p>
            <a:r>
              <a:rPr lang="da-DK" dirty="0" smtClean="0"/>
              <a:t>Questions unanswered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We do not have an instruction on archiving </a:t>
            </a:r>
            <a:r>
              <a:rPr lang="da-DK" b="1" dirty="0" smtClean="0"/>
              <a:t>raster geodata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smtClean="0"/>
              <a:t>Spatiotemporal data</a:t>
            </a:r>
            <a:r>
              <a:rPr lang="da-DK" dirty="0" smtClean="0"/>
              <a:t>?</a:t>
            </a:r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1519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672408" cy="382663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932040" y="1556791"/>
            <a:ext cx="3523928" cy="504057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Questions?</a:t>
            </a:r>
            <a:endParaRPr lang="da-DK" dirty="0"/>
          </a:p>
        </p:txBody>
      </p:sp>
      <p:sp>
        <p:nvSpPr>
          <p:cNvPr id="6" name="Undertitel 2"/>
          <p:cNvSpPr>
            <a:spLocks noGrp="1"/>
          </p:cNvSpPr>
          <p:nvPr>
            <p:ph type="subTitle" idx="1"/>
          </p:nvPr>
        </p:nvSpPr>
        <p:spPr>
          <a:xfrm>
            <a:off x="4932040" y="2348880"/>
            <a:ext cx="3456384" cy="2880320"/>
          </a:xfrm>
        </p:spPr>
        <p:txBody>
          <a:bodyPr>
            <a:normAutofit/>
          </a:bodyPr>
          <a:lstStyle/>
          <a:p>
            <a:r>
              <a:rPr lang="da-DK" dirty="0" smtClean="0"/>
              <a:t>Jakob Eiby, IT archivist</a:t>
            </a:r>
          </a:p>
          <a:p>
            <a:r>
              <a:rPr lang="da-DK" dirty="0" smtClean="0">
                <a:solidFill>
                  <a:schemeClr val="tx1"/>
                </a:solidFill>
                <a:hlinkClick r:id="rId3"/>
              </a:rPr>
              <a:t>je@sa.dk</a:t>
            </a:r>
            <a:r>
              <a:rPr lang="da-DK" dirty="0" smtClean="0">
                <a:solidFill>
                  <a:schemeClr val="tx1"/>
                </a:solidFill>
              </a:rPr>
              <a:t>, +45 41717370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  <a:hlinkClick r:id="rId4"/>
              </a:rPr>
              <a:t>https://www.sa.dk/en</a:t>
            </a:r>
            <a:r>
              <a:rPr lang="da-DK" dirty="0" smtClean="0">
                <a:solidFill>
                  <a:schemeClr val="tx1"/>
                </a:solidFill>
                <a:hlinkClick r:id="rId4"/>
              </a:rPr>
              <a:t>/</a:t>
            </a:r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  <a:hlinkClick r:id="rId5"/>
              </a:rPr>
              <a:t>https://digitalbevaring.dk/om-sitet/about-us</a:t>
            </a:r>
            <a:r>
              <a:rPr lang="da-DK" dirty="0" smtClean="0">
                <a:solidFill>
                  <a:schemeClr val="tx1"/>
                </a:solidFill>
                <a:hlinkClick r:id="rId5"/>
              </a:rPr>
              <a:t>/</a:t>
            </a:r>
            <a:endParaRPr lang="da-DK" dirty="0" smtClean="0">
              <a:solidFill>
                <a:schemeClr val="tx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13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should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archive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5544616" cy="2880320"/>
          </a:xfrm>
        </p:spPr>
        <p:txBody>
          <a:bodyPr/>
          <a:lstStyle/>
          <a:p>
            <a:r>
              <a:rPr lang="da-DK" dirty="0" smtClean="0"/>
              <a:t>Danish Archives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Public Administrative Authorities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Notification, </a:t>
            </a:r>
            <a:r>
              <a:rPr lang="da-DK" b="1" dirty="0" smtClean="0"/>
              <a:t>appraisal</a:t>
            </a:r>
            <a:r>
              <a:rPr lang="da-DK" dirty="0" smtClean="0"/>
              <a:t>, approval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”System” – database, record, dataset?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 smtClean="0"/>
              <a:t>So… is it just straight-forward from </a:t>
            </a:r>
            <a:r>
              <a:rPr lang="da-DK" dirty="0" err="1" smtClean="0"/>
              <a:t>there</a:t>
            </a:r>
            <a:r>
              <a:rPr lang="da-DK" dirty="0" smtClean="0"/>
              <a:t>?</a:t>
            </a:r>
          </a:p>
          <a:p>
            <a:endParaRPr lang="da-DK" dirty="0"/>
          </a:p>
        </p:txBody>
      </p:sp>
      <p:pic>
        <p:nvPicPr>
          <p:cNvPr id="6146" name="Picture 2" descr="C:\Users\B030327\Pictures\digitalbevaring\Lovgivning_DigitalBeva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3"/>
            <a:ext cx="3024336" cy="35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6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Which experiences have the DNA gained?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6400800" cy="3744416"/>
          </a:xfrm>
        </p:spPr>
        <p:txBody>
          <a:bodyPr>
            <a:normAutofit/>
          </a:bodyPr>
          <a:lstStyle/>
          <a:p>
            <a:r>
              <a:rPr lang="da-DK" dirty="0" smtClean="0"/>
              <a:t>Geodata Agency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Castrastral Map – GML 3v3.DK (old format)</a:t>
            </a:r>
          </a:p>
          <a:p>
            <a:r>
              <a:rPr lang="da-DK" dirty="0" smtClean="0"/>
              <a:t>Nature Agency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PROTEUS – Forest management GIS</a:t>
            </a:r>
          </a:p>
          <a:p>
            <a:r>
              <a:rPr lang="da-DK" dirty="0" smtClean="0"/>
              <a:t>Business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Plandata – Physical planning</a:t>
            </a:r>
          </a:p>
          <a:p>
            <a:r>
              <a:rPr lang="da-DK" dirty="0" smtClean="0"/>
              <a:t>DNEP (subsidiary of EPA)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DAI – nature and environmental data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87140"/>
            <a:ext cx="2232248" cy="28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Which experiences have the DNA gained?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6400800" cy="3672408"/>
          </a:xfrm>
        </p:spPr>
        <p:txBody>
          <a:bodyPr>
            <a:normAutofit/>
          </a:bodyPr>
          <a:lstStyle/>
          <a:p>
            <a:r>
              <a:rPr lang="da-DK" dirty="0" smtClean="0"/>
              <a:t>Data 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Grunddataprogrammet (Basic Data Program)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Spatiotemporal data?</a:t>
            </a:r>
          </a:p>
          <a:p>
            <a:r>
              <a:rPr lang="da-DK" dirty="0" smtClean="0"/>
              <a:t>Data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Data flow &gt; redundancy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Data </a:t>
            </a:r>
            <a:r>
              <a:rPr lang="da-DK" dirty="0" err="1" smtClean="0"/>
              <a:t>owner</a:t>
            </a:r>
            <a:r>
              <a:rPr lang="da-DK" dirty="0" smtClean="0"/>
              <a:t> /= system </a:t>
            </a:r>
            <a:r>
              <a:rPr lang="da-DK" dirty="0" err="1" smtClean="0"/>
              <a:t>owner</a:t>
            </a:r>
            <a:r>
              <a:rPr lang="da-DK" dirty="0" smtClean="0"/>
              <a:t> (</a:t>
            </a:r>
            <a:r>
              <a:rPr lang="da-DK" dirty="0" err="1" smtClean="0"/>
              <a:t>e.g</a:t>
            </a:r>
            <a:r>
              <a:rPr lang="da-DK" dirty="0" smtClean="0"/>
              <a:t>. DNEP)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Central distribution &lt;&gt; </a:t>
            </a:r>
            <a:r>
              <a:rPr lang="da-DK" dirty="0" err="1" smtClean="0"/>
              <a:t>contextual</a:t>
            </a:r>
            <a:r>
              <a:rPr lang="da-DK" dirty="0" smtClean="0"/>
              <a:t> preservation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Strategies of appraisal?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87140"/>
            <a:ext cx="2232248" cy="28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Contextual preservation?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8280920" cy="3600400"/>
          </a:xfrm>
        </p:spPr>
        <p:txBody>
          <a:bodyPr>
            <a:normAutofit/>
          </a:bodyPr>
          <a:lstStyle/>
          <a:p>
            <a:r>
              <a:rPr lang="da-DK" dirty="0" smtClean="0"/>
              <a:t>Fredningsregistret – </a:t>
            </a:r>
            <a:r>
              <a:rPr lang="da-DK" i="1" dirty="0" smtClean="0"/>
              <a:t>land preservation </a:t>
            </a:r>
            <a:r>
              <a:rPr lang="da-DK" dirty="0" smtClean="0"/>
              <a:t>(</a:t>
            </a:r>
            <a:r>
              <a:rPr lang="da-DK" dirty="0" err="1" smtClean="0"/>
              <a:t>one</a:t>
            </a:r>
            <a:r>
              <a:rPr lang="da-DK" dirty="0" smtClean="0"/>
              <a:t> ”system” &gt; </a:t>
            </a:r>
            <a:r>
              <a:rPr lang="da-DK" dirty="0" err="1" smtClean="0"/>
              <a:t>one</a:t>
            </a:r>
            <a:r>
              <a:rPr lang="da-DK" dirty="0" smtClean="0"/>
              <a:t> SIP)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Documents (PDF)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Polygons (geodata files &gt; spatial DB)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List of preservation decisions (Excel </a:t>
            </a:r>
            <a:r>
              <a:rPr lang="da-DK" dirty="0" err="1" smtClean="0"/>
              <a:t>sheet</a:t>
            </a:r>
            <a:r>
              <a:rPr lang="da-DK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Case management system (DB)</a:t>
            </a:r>
          </a:p>
          <a:p>
            <a:r>
              <a:rPr lang="da-DK" dirty="0" smtClean="0"/>
              <a:t>Now (</a:t>
            </a:r>
            <a:r>
              <a:rPr lang="da-DK" dirty="0" err="1" smtClean="0"/>
              <a:t>two</a:t>
            </a:r>
            <a:r>
              <a:rPr lang="da-DK" dirty="0" smtClean="0"/>
              <a:t> </a:t>
            </a:r>
            <a:r>
              <a:rPr lang="da-DK" dirty="0" err="1" smtClean="0"/>
              <a:t>SIPs</a:t>
            </a:r>
            <a:r>
              <a:rPr lang="da-DK" dirty="0" smtClean="0"/>
              <a:t> &amp; </a:t>
            </a:r>
            <a:r>
              <a:rPr lang="da-DK" dirty="0" err="1" smtClean="0"/>
              <a:t>unstructured</a:t>
            </a:r>
            <a:r>
              <a:rPr lang="da-DK" dirty="0" smtClean="0"/>
              <a:t> web </a:t>
            </a:r>
            <a:r>
              <a:rPr lang="da-DK" dirty="0" err="1" smtClean="0"/>
              <a:t>archive</a:t>
            </a:r>
            <a:r>
              <a:rPr lang="da-DK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Central distribution of polygons (DAI &gt; </a:t>
            </a:r>
            <a:r>
              <a:rPr lang="da-DK" dirty="0" err="1" smtClean="0"/>
              <a:t>no</a:t>
            </a:r>
            <a:r>
              <a:rPr lang="da-DK" dirty="0" smtClean="0"/>
              <a:t> </a:t>
            </a:r>
            <a:r>
              <a:rPr lang="da-DK" dirty="0" err="1" smtClean="0"/>
              <a:t>context</a:t>
            </a:r>
            <a:r>
              <a:rPr lang="da-DK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Netarkivet (web crawler – PDF, </a:t>
            </a:r>
            <a:r>
              <a:rPr lang="da-DK" dirty="0" err="1" smtClean="0"/>
              <a:t>findable</a:t>
            </a:r>
            <a:r>
              <a:rPr lang="da-DK" dirty="0" smtClean="0"/>
              <a:t>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Corporate EDRMS (</a:t>
            </a:r>
            <a:r>
              <a:rPr lang="da-DK" dirty="0" err="1" smtClean="0"/>
              <a:t>classification</a:t>
            </a:r>
            <a:r>
              <a:rPr lang="da-DK" dirty="0" smtClean="0"/>
              <a:t> system – PDF?)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77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030327\Pictures\Det Centrale Fredningsregi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Geodata formats in EDRMS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e.g</a:t>
            </a:r>
            <a:r>
              <a:rPr lang="da-DK" dirty="0" smtClean="0"/>
              <a:t>. The Danish Road </a:t>
            </a:r>
            <a:r>
              <a:rPr lang="da-DK" dirty="0" err="1" smtClean="0"/>
              <a:t>Directorate</a:t>
            </a: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 smtClean="0"/>
              <a:t>Shapefiles</a:t>
            </a:r>
            <a:r>
              <a:rPr lang="da-DK" dirty="0" smtClean="0"/>
              <a:t> (SHP, SHX, DBF…)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 smtClean="0"/>
              <a:t>MapInfo</a:t>
            </a:r>
            <a:r>
              <a:rPr lang="da-DK" dirty="0" smtClean="0"/>
              <a:t> TAB (TAB, DAT, ID, MAP…)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Local </a:t>
            </a:r>
            <a:r>
              <a:rPr lang="da-DK" dirty="0" err="1" smtClean="0"/>
              <a:t>schemas</a:t>
            </a:r>
            <a:r>
              <a:rPr lang="da-DK" dirty="0" smtClean="0"/>
              <a:t> </a:t>
            </a:r>
            <a:r>
              <a:rPr lang="da-DK" dirty="0" err="1" smtClean="0"/>
              <a:t>describe</a:t>
            </a:r>
            <a:r>
              <a:rPr lang="da-DK" dirty="0" smtClean="0"/>
              <a:t> </a:t>
            </a:r>
            <a:r>
              <a:rPr lang="da-DK" dirty="0" err="1" smtClean="0"/>
              <a:t>structure</a:t>
            </a:r>
            <a:endParaRPr lang="da-DK" dirty="0"/>
          </a:p>
        </p:txBody>
      </p:sp>
      <p:pic>
        <p:nvPicPr>
          <p:cNvPr id="3074" name="Picture 2" descr="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8371"/>
            <a:ext cx="9144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64" y="1678429"/>
            <a:ext cx="4704184" cy="398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2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Strategies of appraisal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6400800" cy="2880320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Central distribution – </a:t>
            </a:r>
            <a:r>
              <a:rPr lang="da-DK" dirty="0" err="1" smtClean="0"/>
              <a:t>how</a:t>
            </a:r>
            <a:r>
              <a:rPr lang="da-DK" dirty="0" smtClean="0"/>
              <a:t> to </a:t>
            </a:r>
            <a:r>
              <a:rPr lang="da-DK" dirty="0" err="1" smtClean="0"/>
              <a:t>appraise</a:t>
            </a:r>
            <a:r>
              <a:rPr lang="da-DK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 smtClean="0"/>
              <a:t>EnvironmentGIS</a:t>
            </a:r>
            <a:r>
              <a:rPr lang="da-DK" dirty="0" smtClean="0"/>
              <a:t> (EPA)</a:t>
            </a:r>
          </a:p>
          <a:p>
            <a:r>
              <a:rPr lang="da-DK" dirty="0" smtClean="0"/>
              <a:t>	Contextual preservation – </a:t>
            </a:r>
            <a:r>
              <a:rPr lang="da-DK" dirty="0" err="1" smtClean="0"/>
              <a:t>manage</a:t>
            </a:r>
            <a:r>
              <a:rPr lang="da-DK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Danish Area Information (DNEP)</a:t>
            </a:r>
          </a:p>
          <a:p>
            <a:r>
              <a:rPr lang="da-DK" dirty="0"/>
              <a:t>	</a:t>
            </a:r>
            <a:r>
              <a:rPr lang="da-DK" dirty="0" smtClean="0"/>
              <a:t>Central preservation – </a:t>
            </a:r>
            <a:r>
              <a:rPr lang="da-DK" dirty="0" err="1" smtClean="0"/>
              <a:t>contextualize</a:t>
            </a:r>
            <a:r>
              <a:rPr lang="da-DK" dirty="0" smtClean="0"/>
              <a:t>?</a:t>
            </a:r>
          </a:p>
          <a:p>
            <a:r>
              <a:rPr lang="da-DK" dirty="0" smtClean="0"/>
              <a:t>Local GIS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All-purpose ArcGIS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Data </a:t>
            </a:r>
            <a:r>
              <a:rPr lang="da-DK" dirty="0" err="1" smtClean="0"/>
              <a:t>ownership</a:t>
            </a:r>
            <a:r>
              <a:rPr lang="da-DK" dirty="0" smtClean="0"/>
              <a:t>, </a:t>
            </a:r>
            <a:r>
              <a:rPr lang="da-DK" dirty="0" err="1" smtClean="0"/>
              <a:t>departmental</a:t>
            </a:r>
            <a:r>
              <a:rPr lang="da-DK" dirty="0" smtClean="0"/>
              <a:t>/</a:t>
            </a:r>
            <a:r>
              <a:rPr lang="da-DK" dirty="0" err="1" smtClean="0"/>
              <a:t>contextual</a:t>
            </a:r>
            <a:r>
              <a:rPr lang="da-DK" dirty="0" smtClean="0"/>
              <a:t> </a:t>
            </a:r>
            <a:r>
              <a:rPr lang="da-DK" dirty="0" err="1" smtClean="0"/>
              <a:t>usage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14122"/>
            <a:ext cx="2611840" cy="28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598"/>
            <a:ext cx="9139634" cy="589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7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belon 3 - Hvid baggrund, blåt logo, middelalder bogstaver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330</Words>
  <Application>Microsoft Office PowerPoint</Application>
  <PresentationFormat>Skærmshow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Skabelon 3 - Hvid baggrund, blåt logo, middelalder bogstaver</vt:lpstr>
      <vt:lpstr>Jakob Eiby – Archiving geodata</vt:lpstr>
      <vt:lpstr>What should we archive?</vt:lpstr>
      <vt:lpstr>Which experiences have the DNA gained?</vt:lpstr>
      <vt:lpstr>Which experiences have the DNA gained?</vt:lpstr>
      <vt:lpstr>Contextual preservation?</vt:lpstr>
      <vt:lpstr>PowerPoint-præsentation</vt:lpstr>
      <vt:lpstr>Geodata formats in EDRMS</vt:lpstr>
      <vt:lpstr>Strategies of appraisal</vt:lpstr>
      <vt:lpstr>PowerPoint-præsentation</vt:lpstr>
      <vt:lpstr>Summary</vt:lpstr>
      <vt:lpstr>Questions?</vt:lpstr>
    </vt:vector>
  </TitlesOfParts>
  <Company>Statens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Archiving geodata</dc:title>
  <dc:creator>Jakob Eiby</dc:creator>
  <cp:lastModifiedBy>Jakob Eiby</cp:lastModifiedBy>
  <cp:revision>18</cp:revision>
  <dcterms:created xsi:type="dcterms:W3CDTF">2019-05-03T05:17:55Z</dcterms:created>
  <dcterms:modified xsi:type="dcterms:W3CDTF">2019-05-03T09:40:26Z</dcterms:modified>
</cp:coreProperties>
</file>