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notesMasterIdLst>
    <p:notesMasterId r:id="rId18"/>
  </p:notesMasterIdLst>
  <p:sldIdLst>
    <p:sldId id="258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58">
          <p15:clr>
            <a:srgbClr val="A4A3A4"/>
          </p15:clr>
        </p15:guide>
        <p15:guide id="2" orient="horz" pos="1502">
          <p15:clr>
            <a:srgbClr val="A4A3A4"/>
          </p15:clr>
        </p15:guide>
        <p15:guide id="3" pos="839">
          <p15:clr>
            <a:srgbClr val="A4A3A4"/>
          </p15:clr>
        </p15:guide>
        <p15:guide id="4" pos="4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83503" autoAdjust="0"/>
  </p:normalViewPr>
  <p:slideViewPr>
    <p:cSldViewPr snapToGrid="0" snapToObjects="1">
      <p:cViewPr varScale="1">
        <p:scale>
          <a:sx n="77" d="100"/>
          <a:sy n="77" d="100"/>
        </p:scale>
        <p:origin x="-1842" y="-90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232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73AC4-B7DF-4A3A-867A-13B40059BCD7}" type="datetimeFigureOut">
              <a:rPr lang="sl-SI" smtClean="0"/>
              <a:pPr/>
              <a:t>6.5.2019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F81BE-4C18-4B3D-A61F-24B2930B5BA5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96633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F81BE-4C18-4B3D-A61F-24B2930B5BA5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51574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F81BE-4C18-4B3D-A61F-24B2930B5BA5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25735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F81BE-4C18-4B3D-A61F-24B2930B5BA5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5983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270" y="1548000"/>
            <a:ext cx="785746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2000" y="6356350"/>
            <a:ext cx="1495694" cy="365125"/>
          </a:xfrm>
        </p:spPr>
        <p:txBody>
          <a:bodyPr/>
          <a:lstStyle/>
          <a:p>
            <a:fld id="{EB3D48D5-516E-3E42-9894-20D6320228FD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/>
          <a:p>
            <a:fld id="{E372AB40-CE4F-304D-B217-84F7D05E0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387600"/>
            <a:ext cx="9144000" cy="447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6.5.2019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49755" y="3240088"/>
            <a:ext cx="7869090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" y="0"/>
            <a:ext cx="9131139" cy="237985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48D5-516E-3E42-9894-20D6320228FD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AB40-CE4F-304D-B217-84F7D05E05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9" name="Picture 5" descr="\\venera\users\spiller\My Documents\01_internet2\Netfork\GigoDesign\ARSO BrandCtrl\SharePoint\VSI_ZNAKI\ZNAKI_PNG\ARSO_okolje_basic_EN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91" y="590951"/>
            <a:ext cx="2689717" cy="5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48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754" y="1548000"/>
            <a:ext cx="7844492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754" y="3240000"/>
            <a:ext cx="784449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9754" y="6356350"/>
            <a:ext cx="158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3AA4-2635-4C12-8113-A9B2CF4D688D}" type="datetimeFigureOut">
              <a:rPr lang="sl-SI" smtClean="0"/>
              <a:pPr/>
              <a:t>6.5.2019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1446" y="6356350"/>
            <a:ext cx="1607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 dirty="0"/>
          </a:p>
        </p:txBody>
      </p:sp>
      <p:pic>
        <p:nvPicPr>
          <p:cNvPr id="13" name="Picture 5" descr="\\venera\users\spiller\My Documents\01_internet2\Netfork\GigoDesign\ARSO BrandCtrl\SharePoint\VSI_ZNAKI\ZNAKI_PNG\ARSO_okolje_basic_EN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91" y="590951"/>
            <a:ext cx="2689717" cy="55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baseline="0">
          <a:solidFill>
            <a:schemeClr val="tx1">
              <a:lumMod val="50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3" r="-1"/>
          <a:stretch/>
        </p:blipFill>
        <p:spPr>
          <a:xfrm>
            <a:off x="-5576" y="2382024"/>
            <a:ext cx="5756806" cy="447597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chemeClr val="tx2"/>
                </a:solidFill>
              </a:rPr>
              <a:t>EARK Pilot </a:t>
            </a:r>
            <a:r>
              <a:rPr lang="sl-SI" dirty="0" err="1">
                <a:solidFill>
                  <a:schemeClr val="tx2"/>
                </a:solidFill>
              </a:rPr>
              <a:t>Experiences</a:t>
            </a:r>
            <a:r>
              <a:rPr lang="sl-SI" dirty="0">
                <a:solidFill>
                  <a:schemeClr val="tx2"/>
                </a:solidFill>
              </a:rPr>
              <a:t> in </a:t>
            </a:r>
            <a:r>
              <a:rPr lang="sl-SI" dirty="0" err="1">
                <a:solidFill>
                  <a:schemeClr val="tx2"/>
                </a:solidFill>
              </a:rPr>
              <a:t>archiving</a:t>
            </a:r>
            <a:r>
              <a:rPr lang="sl-SI" dirty="0">
                <a:solidFill>
                  <a:schemeClr val="tx2"/>
                </a:solidFill>
              </a:rPr>
              <a:t> </a:t>
            </a:r>
            <a:r>
              <a:rPr lang="sl-SI" dirty="0" smtClean="0">
                <a:solidFill>
                  <a:schemeClr val="tx2"/>
                </a:solidFill>
              </a:rPr>
              <a:t>Natura 2000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782437" y="5397288"/>
            <a:ext cx="7579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dirty="0" smtClean="0">
                <a:solidFill>
                  <a:schemeClr val="tx2"/>
                </a:solidFill>
              </a:rPr>
              <a:t>Primož Kogovšek</a:t>
            </a:r>
          </a:p>
          <a:p>
            <a:pPr algn="ctr"/>
            <a:endParaRPr lang="sl-SI" dirty="0" smtClean="0">
              <a:solidFill>
                <a:schemeClr val="tx2"/>
              </a:solidFill>
            </a:endParaRPr>
          </a:p>
          <a:p>
            <a:pPr algn="ctr"/>
            <a:r>
              <a:rPr lang="en-US" dirty="0" err="1">
                <a:solidFill>
                  <a:schemeClr val="tx2"/>
                </a:solidFill>
              </a:rPr>
              <a:t>eArchiving</a:t>
            </a:r>
            <a:r>
              <a:rPr lang="en-US" dirty="0">
                <a:solidFill>
                  <a:schemeClr val="tx2"/>
                </a:solidFill>
              </a:rPr>
              <a:t> Building Block </a:t>
            </a:r>
            <a:r>
              <a:rPr lang="en-US" dirty="0" err="1">
                <a:solidFill>
                  <a:schemeClr val="tx2"/>
                </a:solidFill>
              </a:rPr>
              <a:t>Geopreservation</a:t>
            </a:r>
            <a:r>
              <a:rPr lang="en-US" dirty="0">
                <a:solidFill>
                  <a:schemeClr val="tx2"/>
                </a:solidFill>
              </a:rPr>
              <a:t> Conference 6-7 May 2019, Ljubljana</a:t>
            </a:r>
            <a:endParaRPr lang="sl-S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6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30887"/>
          </a:xfrm>
        </p:spPr>
        <p:txBody>
          <a:bodyPr/>
          <a:lstStyle/>
          <a:p>
            <a:r>
              <a:rPr lang="sl-SI" sz="2800" dirty="0" err="1" smtClean="0"/>
              <a:t>Lessons</a:t>
            </a:r>
            <a:r>
              <a:rPr lang="sl-SI" sz="2800" dirty="0" smtClean="0"/>
              <a:t> </a:t>
            </a:r>
            <a:r>
              <a:rPr lang="sl-SI" sz="2800" dirty="0" err="1" smtClean="0"/>
              <a:t>learned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755" y="2090057"/>
            <a:ext cx="7869090" cy="3777343"/>
          </a:xfrm>
        </p:spPr>
        <p:txBody>
          <a:bodyPr>
            <a:normAutofit fontScale="85000" lnSpcReduction="20000"/>
          </a:bodyPr>
          <a:lstStyle/>
          <a:p>
            <a:r>
              <a:rPr lang="sl-SI" sz="2800" dirty="0" err="1"/>
              <a:t>Awareness</a:t>
            </a:r>
            <a:endParaRPr lang="sl-SI" sz="2800" dirty="0"/>
          </a:p>
          <a:p>
            <a:pPr lvl="1"/>
            <a:endParaRPr lang="sl-SI" dirty="0"/>
          </a:p>
          <a:p>
            <a:r>
              <a:rPr lang="sl-SI" sz="2800" dirty="0" err="1"/>
              <a:t>Exporting</a:t>
            </a:r>
            <a:r>
              <a:rPr lang="sl-SI" sz="2800" dirty="0"/>
              <a:t> </a:t>
            </a:r>
            <a:r>
              <a:rPr lang="sl-SI" sz="2800" dirty="0" err="1"/>
              <a:t>from</a:t>
            </a:r>
            <a:r>
              <a:rPr lang="sl-SI" sz="2800" dirty="0"/>
              <a:t> </a:t>
            </a:r>
            <a:r>
              <a:rPr lang="sl-SI" sz="2800" dirty="0" err="1" smtClean="0"/>
              <a:t>our</a:t>
            </a:r>
            <a:r>
              <a:rPr lang="sl-SI" sz="2800" dirty="0" smtClean="0"/>
              <a:t> </a:t>
            </a:r>
            <a:r>
              <a:rPr lang="sl-SI" sz="2800" dirty="0" err="1"/>
              <a:t>system</a:t>
            </a:r>
            <a:endParaRPr lang="sl-SI" sz="2800" dirty="0"/>
          </a:p>
          <a:p>
            <a:pPr lvl="1"/>
            <a:r>
              <a:rPr lang="sl-SI" dirty="0" err="1"/>
              <a:t>Unspecified</a:t>
            </a:r>
            <a:r>
              <a:rPr lang="sl-SI" dirty="0"/>
              <a:t> </a:t>
            </a:r>
            <a:r>
              <a:rPr lang="sl-SI" dirty="0" err="1"/>
              <a:t>export</a:t>
            </a:r>
            <a:r>
              <a:rPr lang="sl-SI" dirty="0"/>
              <a:t> </a:t>
            </a:r>
            <a:r>
              <a:rPr lang="sl-SI" dirty="0" err="1"/>
              <a:t>settings</a:t>
            </a:r>
            <a:r>
              <a:rPr lang="sl-SI" dirty="0"/>
              <a:t> – GML </a:t>
            </a:r>
            <a:r>
              <a:rPr lang="sl-SI" dirty="0" err="1"/>
              <a:t>guidelines</a:t>
            </a:r>
            <a:endParaRPr lang="sl-SI" dirty="0"/>
          </a:p>
          <a:p>
            <a:pPr lvl="1"/>
            <a:r>
              <a:rPr lang="sl-SI" dirty="0" err="1"/>
              <a:t>Capturing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whole</a:t>
            </a:r>
            <a:r>
              <a:rPr lang="sl-SI" dirty="0"/>
              <a:t> </a:t>
            </a:r>
            <a:r>
              <a:rPr lang="sl-SI" dirty="0" err="1" smtClean="0"/>
              <a:t>story</a:t>
            </a:r>
            <a:r>
              <a:rPr lang="sl-SI" dirty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context</a:t>
            </a:r>
            <a:r>
              <a:rPr lang="sl-SI" dirty="0" smtClean="0"/>
              <a:t>)</a:t>
            </a:r>
            <a:endParaRPr lang="sl-SI" dirty="0"/>
          </a:p>
          <a:p>
            <a:pPr lvl="1"/>
            <a:endParaRPr lang="sl-SI" dirty="0"/>
          </a:p>
          <a:p>
            <a:r>
              <a:rPr lang="sl-SI" sz="2800" dirty="0"/>
              <a:t>Prevent data </a:t>
            </a:r>
            <a:r>
              <a:rPr lang="sl-SI" sz="2800" dirty="0" err="1"/>
              <a:t>loss</a:t>
            </a:r>
            <a:r>
              <a:rPr lang="sl-SI" sz="2800" dirty="0"/>
              <a:t>	</a:t>
            </a:r>
          </a:p>
          <a:p>
            <a:pPr lvl="1"/>
            <a:r>
              <a:rPr lang="sl-SI" dirty="0" err="1"/>
              <a:t>Teach</a:t>
            </a:r>
            <a:r>
              <a:rPr lang="sl-SI" dirty="0"/>
              <a:t> </a:t>
            </a:r>
            <a:r>
              <a:rPr lang="sl-SI" dirty="0" smtClean="0"/>
              <a:t>us </a:t>
            </a:r>
            <a:r>
              <a:rPr lang="sl-SI" dirty="0"/>
              <a:t>how to </a:t>
            </a:r>
            <a:r>
              <a:rPr lang="sl-SI" dirty="0" err="1"/>
              <a:t>prepare</a:t>
            </a:r>
            <a:r>
              <a:rPr lang="sl-SI" dirty="0"/>
              <a:t> </a:t>
            </a:r>
            <a:r>
              <a:rPr lang="sl-SI" dirty="0" err="1"/>
              <a:t>old</a:t>
            </a:r>
            <a:r>
              <a:rPr lang="sl-SI" dirty="0"/>
              <a:t> </a:t>
            </a:r>
            <a:r>
              <a:rPr lang="sl-SI" dirty="0" err="1"/>
              <a:t>geodata</a:t>
            </a:r>
            <a:r>
              <a:rPr lang="sl-SI" dirty="0"/>
              <a:t> </a:t>
            </a:r>
            <a:r>
              <a:rPr lang="sl-SI" dirty="0" err="1"/>
              <a:t>sets</a:t>
            </a:r>
            <a:endParaRPr lang="sl-SI" dirty="0"/>
          </a:p>
          <a:p>
            <a:pPr lvl="1"/>
            <a:r>
              <a:rPr lang="sl-SI" dirty="0" err="1"/>
              <a:t>Adjust</a:t>
            </a:r>
            <a:r>
              <a:rPr lang="sl-SI" dirty="0"/>
              <a:t> </a:t>
            </a:r>
            <a:r>
              <a:rPr lang="sl-SI" dirty="0" err="1"/>
              <a:t>existing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future </a:t>
            </a:r>
            <a:r>
              <a:rPr lang="sl-SI" dirty="0" err="1"/>
              <a:t>systems</a:t>
            </a:r>
            <a:r>
              <a:rPr lang="sl-SI" dirty="0"/>
              <a:t> to </a:t>
            </a:r>
            <a:r>
              <a:rPr lang="sl-SI" dirty="0" err="1"/>
              <a:t>automate</a:t>
            </a:r>
            <a:r>
              <a:rPr lang="sl-SI" dirty="0"/>
              <a:t> </a:t>
            </a:r>
            <a:r>
              <a:rPr lang="sl-SI" dirty="0" err="1"/>
              <a:t>arciving</a:t>
            </a:r>
            <a:endParaRPr lang="sl-SI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4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30887"/>
          </a:xfrm>
        </p:spPr>
        <p:txBody>
          <a:bodyPr/>
          <a:lstStyle/>
          <a:p>
            <a:r>
              <a:rPr lang="sl-SI" sz="2800" dirty="0" err="1" smtClean="0"/>
              <a:t>Future</a:t>
            </a:r>
            <a:r>
              <a:rPr lang="sl-SI" sz="2800" dirty="0" smtClean="0"/>
              <a:t> </a:t>
            </a:r>
            <a:r>
              <a:rPr lang="sl-SI" sz="2800" dirty="0" err="1" smtClean="0"/>
              <a:t>challenges</a:t>
            </a:r>
            <a:r>
              <a:rPr lang="sl-SI" sz="2800" dirty="0" smtClean="0"/>
              <a:t> (SEA)</a:t>
            </a:r>
            <a:endParaRPr lang="sl-SI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755" y="2090057"/>
            <a:ext cx="7869090" cy="37773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Start discussions on </a:t>
            </a:r>
            <a:r>
              <a:rPr lang="en-US" sz="2800" dirty="0" err="1" smtClean="0"/>
              <a:t>geodata</a:t>
            </a:r>
            <a:r>
              <a:rPr lang="en-US" sz="2800" dirty="0" smtClean="0"/>
              <a:t> </a:t>
            </a:r>
            <a:r>
              <a:rPr lang="sl-SI" sz="2800" dirty="0" err="1" smtClean="0"/>
              <a:t>archiving</a:t>
            </a:r>
            <a:r>
              <a:rPr lang="sl-SI" sz="2800" dirty="0" smtClean="0"/>
              <a:t> in </a:t>
            </a:r>
            <a:r>
              <a:rPr lang="sl-SI" sz="2800" dirty="0" err="1" smtClean="0"/>
              <a:t>our</a:t>
            </a:r>
            <a:r>
              <a:rPr lang="sl-SI" sz="2800" dirty="0" smtClean="0"/>
              <a:t> </a:t>
            </a:r>
            <a:r>
              <a:rPr lang="sl-SI" sz="2800" dirty="0" err="1" smtClean="0"/>
              <a:t>agency</a:t>
            </a:r>
            <a:endParaRPr lang="sl-SI" sz="2800" dirty="0" smtClean="0"/>
          </a:p>
          <a:p>
            <a:r>
              <a:rPr lang="sl-SI" sz="2800" dirty="0" err="1" smtClean="0"/>
              <a:t>Define</a:t>
            </a:r>
            <a:r>
              <a:rPr lang="sl-SI" sz="2800" dirty="0" smtClean="0"/>
              <a:t> </a:t>
            </a:r>
            <a:r>
              <a:rPr lang="sl-SI" sz="2800" dirty="0" err="1" smtClean="0"/>
              <a:t>datasets</a:t>
            </a:r>
            <a:r>
              <a:rPr lang="sl-SI" sz="2800" dirty="0" smtClean="0"/>
              <a:t> </a:t>
            </a:r>
            <a:r>
              <a:rPr lang="sl-SI" sz="2800" dirty="0" err="1" smtClean="0"/>
              <a:t>for</a:t>
            </a:r>
            <a:r>
              <a:rPr lang="sl-SI" sz="2800" dirty="0" smtClean="0"/>
              <a:t> </a:t>
            </a:r>
            <a:r>
              <a:rPr lang="sl-SI" sz="2800" dirty="0" err="1" smtClean="0"/>
              <a:t>archiving</a:t>
            </a:r>
            <a:endParaRPr lang="sl-SI" sz="2800" dirty="0" smtClean="0"/>
          </a:p>
          <a:p>
            <a:r>
              <a:rPr lang="sl-SI" sz="2800" dirty="0" smtClean="0"/>
              <a:t>Raster </a:t>
            </a:r>
            <a:r>
              <a:rPr lang="sl-SI" sz="2800" dirty="0" err="1" smtClean="0"/>
              <a:t>formats</a:t>
            </a:r>
            <a:r>
              <a:rPr lang="sl-SI" sz="2800" dirty="0" smtClean="0"/>
              <a:t>, </a:t>
            </a:r>
            <a:r>
              <a:rPr lang="sl-SI" sz="2800" dirty="0" err="1" smtClean="0"/>
              <a:t>multidemnisional</a:t>
            </a:r>
            <a:r>
              <a:rPr lang="sl-SI" sz="2800" dirty="0" smtClean="0"/>
              <a:t> raster </a:t>
            </a:r>
            <a:r>
              <a:rPr lang="sl-SI" sz="2800" dirty="0" err="1" smtClean="0"/>
              <a:t>formats</a:t>
            </a:r>
            <a:r>
              <a:rPr lang="sl-SI" sz="2800" dirty="0" smtClean="0"/>
              <a:t> (</a:t>
            </a:r>
            <a:r>
              <a:rPr lang="sl-SI" sz="2800" dirty="0" err="1" smtClean="0"/>
              <a:t>grib</a:t>
            </a:r>
            <a:r>
              <a:rPr lang="sl-SI" sz="2800" dirty="0" smtClean="0"/>
              <a:t>, </a:t>
            </a:r>
            <a:r>
              <a:rPr lang="sl-SI" sz="2800" dirty="0" err="1" smtClean="0"/>
              <a:t>netcdf</a:t>
            </a:r>
            <a:r>
              <a:rPr lang="sl-SI" sz="2800" dirty="0" smtClean="0"/>
              <a:t>)</a:t>
            </a:r>
          </a:p>
          <a:p>
            <a:r>
              <a:rPr lang="sl-SI" sz="2800" dirty="0" err="1" smtClean="0"/>
              <a:t>Implement</a:t>
            </a:r>
            <a:r>
              <a:rPr lang="sl-SI" sz="2800" dirty="0" smtClean="0"/>
              <a:t> </a:t>
            </a:r>
            <a:r>
              <a:rPr lang="sl-SI" sz="2800" dirty="0" err="1" smtClean="0"/>
              <a:t>archaving</a:t>
            </a:r>
            <a:r>
              <a:rPr lang="sl-SI" sz="2800" dirty="0" smtClean="0"/>
              <a:t> </a:t>
            </a:r>
            <a:r>
              <a:rPr lang="sl-SI" sz="2800" dirty="0" err="1" smtClean="0"/>
              <a:t>requirements</a:t>
            </a:r>
            <a:r>
              <a:rPr lang="sl-SI" sz="2800" dirty="0" smtClean="0"/>
              <a:t> at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begining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spatial</a:t>
            </a:r>
            <a:r>
              <a:rPr lang="sl-SI" sz="2800" dirty="0" smtClean="0"/>
              <a:t> </a:t>
            </a:r>
            <a:r>
              <a:rPr lang="sl-SI" sz="2800" dirty="0" err="1" smtClean="0"/>
              <a:t>data</a:t>
            </a:r>
            <a:r>
              <a:rPr lang="sl-SI" sz="2800" dirty="0" smtClean="0"/>
              <a:t> </a:t>
            </a:r>
            <a:r>
              <a:rPr lang="sl-SI" sz="2800" dirty="0" err="1" smtClean="0"/>
              <a:t>lifecycle</a:t>
            </a:r>
            <a:endParaRPr lang="sl-SI" sz="2800" dirty="0" smtClean="0"/>
          </a:p>
          <a:p>
            <a:endParaRPr lang="en-US" sz="2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080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30887"/>
          </a:xfrm>
        </p:spPr>
        <p:txBody>
          <a:bodyPr/>
          <a:lstStyle/>
          <a:p>
            <a:r>
              <a:rPr lang="sl-SI" sz="2800" dirty="0" err="1" smtClean="0"/>
              <a:t>Future</a:t>
            </a:r>
            <a:r>
              <a:rPr lang="sl-SI" sz="2800" dirty="0" smtClean="0"/>
              <a:t> </a:t>
            </a:r>
            <a:r>
              <a:rPr lang="sl-SI" sz="2800" dirty="0" err="1" smtClean="0"/>
              <a:t>challenges</a:t>
            </a:r>
            <a:r>
              <a:rPr lang="sl-SI" sz="2800" dirty="0" smtClean="0"/>
              <a:t> </a:t>
            </a:r>
            <a:r>
              <a:rPr lang="sl-SI" sz="2800" dirty="0" smtClean="0"/>
              <a:t>- general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755" y="2090057"/>
            <a:ext cx="7869090" cy="3777343"/>
          </a:xfrm>
        </p:spPr>
        <p:txBody>
          <a:bodyPr>
            <a:normAutofit/>
          </a:bodyPr>
          <a:lstStyle/>
          <a:p>
            <a:r>
              <a:rPr lang="sl-SI" sz="2800" dirty="0" err="1" smtClean="0"/>
              <a:t>Learn</a:t>
            </a:r>
            <a:r>
              <a:rPr lang="sl-SI" sz="2800" dirty="0" smtClean="0"/>
              <a:t> </a:t>
            </a:r>
            <a:r>
              <a:rPr lang="sl-SI" sz="2800" dirty="0" err="1" smtClean="0"/>
              <a:t>from</a:t>
            </a:r>
            <a:r>
              <a:rPr lang="sl-SI" sz="2800" dirty="0" smtClean="0"/>
              <a:t> </a:t>
            </a:r>
            <a:r>
              <a:rPr lang="sl-SI" sz="2800" dirty="0" err="1" smtClean="0"/>
              <a:t>implementing</a:t>
            </a:r>
            <a:r>
              <a:rPr lang="sl-SI" sz="2800" dirty="0" smtClean="0"/>
              <a:t> </a:t>
            </a:r>
            <a:r>
              <a:rPr lang="sl-SI" sz="2800" dirty="0" err="1" smtClean="0"/>
              <a:t>similar</a:t>
            </a:r>
            <a:r>
              <a:rPr lang="sl-SI" sz="2800" dirty="0" smtClean="0"/>
              <a:t> </a:t>
            </a:r>
            <a:r>
              <a:rPr lang="sl-SI" sz="2800" dirty="0" err="1" smtClean="0"/>
              <a:t>workflows</a:t>
            </a:r>
            <a:r>
              <a:rPr lang="sl-SI" sz="2800" dirty="0" smtClean="0"/>
              <a:t> (INSPIRE)</a:t>
            </a:r>
          </a:p>
          <a:p>
            <a:r>
              <a:rPr lang="sl-SI" sz="2800" dirty="0" smtClean="0"/>
              <a:t>“Not </a:t>
            </a:r>
            <a:r>
              <a:rPr lang="sl-SI" sz="2800" dirty="0" err="1" smtClean="0"/>
              <a:t>reinveting</a:t>
            </a:r>
            <a:r>
              <a:rPr lang="sl-SI" sz="2800" dirty="0" smtClean="0"/>
              <a:t> </a:t>
            </a:r>
            <a:r>
              <a:rPr lang="sl-SI" sz="2800" dirty="0" err="1" smtClean="0"/>
              <a:t>the</a:t>
            </a:r>
            <a:r>
              <a:rPr lang="sl-SI" sz="2800" dirty="0" smtClean="0"/>
              <a:t> </a:t>
            </a:r>
            <a:r>
              <a:rPr lang="sl-SI" sz="2800" dirty="0" err="1" smtClean="0"/>
              <a:t>weel</a:t>
            </a:r>
            <a:r>
              <a:rPr lang="sl-SI" sz="2800" dirty="0" smtClean="0"/>
              <a:t>”</a:t>
            </a:r>
          </a:p>
          <a:p>
            <a:r>
              <a:rPr lang="sl-SI" sz="2800" dirty="0" err="1" smtClean="0"/>
              <a:t>Good</a:t>
            </a:r>
            <a:r>
              <a:rPr lang="sl-SI" sz="2800" dirty="0" smtClean="0"/>
              <a:t> </a:t>
            </a:r>
            <a:r>
              <a:rPr lang="sl-SI" sz="2800" dirty="0" err="1" smtClean="0"/>
              <a:t>coordination</a:t>
            </a:r>
            <a:r>
              <a:rPr lang="sl-SI" sz="2800" dirty="0" smtClean="0"/>
              <a:t> </a:t>
            </a:r>
          </a:p>
          <a:p>
            <a:r>
              <a:rPr lang="sl-SI" sz="2800" dirty="0" err="1" smtClean="0"/>
              <a:t>Build</a:t>
            </a:r>
            <a:r>
              <a:rPr lang="sl-SI" sz="2800" dirty="0" smtClean="0"/>
              <a:t> </a:t>
            </a:r>
            <a:r>
              <a:rPr lang="sl-SI" sz="2800" dirty="0" err="1" smtClean="0"/>
              <a:t>knowledge</a:t>
            </a:r>
            <a:r>
              <a:rPr lang="sl-SI" sz="2800" dirty="0" smtClean="0"/>
              <a:t> base</a:t>
            </a:r>
          </a:p>
          <a:p>
            <a:r>
              <a:rPr lang="sl-SI" sz="2800" dirty="0" err="1" smtClean="0"/>
              <a:t>Tools</a:t>
            </a:r>
            <a:endParaRPr lang="sl-SI" sz="2800" dirty="0" smtClean="0"/>
          </a:p>
          <a:p>
            <a:r>
              <a:rPr lang="sl-SI" sz="2800" dirty="0" err="1" smtClean="0"/>
              <a:t>Continiue</a:t>
            </a:r>
            <a:r>
              <a:rPr lang="sl-SI" sz="2800" dirty="0" smtClean="0"/>
              <a:t> </a:t>
            </a:r>
            <a:r>
              <a:rPr lang="sl-SI" sz="2800" dirty="0" err="1" smtClean="0"/>
              <a:t>with</a:t>
            </a:r>
            <a:r>
              <a:rPr lang="sl-SI" sz="2800" dirty="0" smtClean="0"/>
              <a:t>  </a:t>
            </a:r>
            <a:r>
              <a:rPr lang="sl-SI" sz="2800" dirty="0" err="1" smtClean="0"/>
              <a:t>small</a:t>
            </a:r>
            <a:r>
              <a:rPr lang="sl-SI" sz="2800" dirty="0" smtClean="0"/>
              <a:t> </a:t>
            </a:r>
            <a:r>
              <a:rPr lang="sl-SI" sz="2800" dirty="0" err="1" smtClean="0"/>
              <a:t>steps</a:t>
            </a:r>
            <a:endParaRPr lang="sl-SI" sz="2800" dirty="0" smtClean="0"/>
          </a:p>
          <a:p>
            <a:endParaRPr lang="sl-SI" sz="2800" dirty="0" smtClean="0"/>
          </a:p>
          <a:p>
            <a:endParaRPr lang="sl-SI" sz="28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2359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544284"/>
          </a:xfrm>
        </p:spPr>
        <p:txBody>
          <a:bodyPr/>
          <a:lstStyle/>
          <a:p>
            <a:r>
              <a:rPr lang="sl-SI" sz="2800" dirty="0" err="1" smtClean="0"/>
              <a:t>We</a:t>
            </a:r>
            <a:r>
              <a:rPr lang="sl-SI" sz="2800" dirty="0" smtClean="0"/>
              <a:t> </a:t>
            </a:r>
            <a:r>
              <a:rPr lang="sl-SI" sz="2800" dirty="0" err="1" smtClean="0"/>
              <a:t>produce</a:t>
            </a:r>
            <a:r>
              <a:rPr lang="sl-SI" sz="2800" dirty="0" smtClean="0"/>
              <a:t>, mange, </a:t>
            </a:r>
            <a:r>
              <a:rPr lang="sl-SI" sz="2800" dirty="0" err="1" smtClean="0"/>
              <a:t>use</a:t>
            </a:r>
            <a:r>
              <a:rPr lang="sl-SI" sz="2800" dirty="0" smtClean="0"/>
              <a:t> </a:t>
            </a:r>
            <a:r>
              <a:rPr lang="sl-SI" sz="2800" dirty="0" err="1" smtClean="0"/>
              <a:t>and</a:t>
            </a:r>
            <a:r>
              <a:rPr lang="sl-SI" sz="2800" dirty="0" smtClean="0"/>
              <a:t> </a:t>
            </a:r>
            <a:r>
              <a:rPr lang="sl-SI" sz="2800" dirty="0" err="1" smtClean="0"/>
              <a:t>share</a:t>
            </a:r>
            <a:r>
              <a:rPr lang="sl-SI" sz="2800" dirty="0" smtClean="0"/>
              <a:t> </a:t>
            </a:r>
            <a:r>
              <a:rPr lang="sl-SI" sz="2800" dirty="0" err="1" smtClean="0"/>
              <a:t>geodata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755" y="2090057"/>
            <a:ext cx="7869090" cy="3777343"/>
          </a:xfrm>
        </p:spPr>
        <p:txBody>
          <a:bodyPr>
            <a:normAutofit/>
          </a:bodyPr>
          <a:lstStyle/>
          <a:p>
            <a:r>
              <a:rPr lang="sl-SI" sz="2400" dirty="0" err="1" smtClean="0"/>
              <a:t>Meteorology</a:t>
            </a:r>
            <a:endParaRPr lang="sl-SI" sz="2400" dirty="0" smtClean="0"/>
          </a:p>
          <a:p>
            <a:r>
              <a:rPr lang="sl-SI" sz="2400" dirty="0" err="1" smtClean="0"/>
              <a:t>Hydrology</a:t>
            </a:r>
            <a:endParaRPr lang="sl-SI" sz="2400" dirty="0" smtClean="0"/>
          </a:p>
          <a:p>
            <a:r>
              <a:rPr lang="sl-SI" sz="2400" dirty="0" err="1" smtClean="0"/>
              <a:t>Seismology</a:t>
            </a:r>
            <a:endParaRPr lang="sl-SI" sz="2400" dirty="0" smtClean="0"/>
          </a:p>
          <a:p>
            <a:r>
              <a:rPr lang="sl-SI" sz="2400" dirty="0" err="1" smtClean="0"/>
              <a:t>Air</a:t>
            </a:r>
            <a:r>
              <a:rPr lang="sl-SI" sz="2400" dirty="0" smtClean="0"/>
              <a:t> </a:t>
            </a:r>
            <a:r>
              <a:rPr lang="sl-SI" sz="2400" dirty="0" err="1" smtClean="0"/>
              <a:t>quality</a:t>
            </a:r>
            <a:endParaRPr lang="sl-SI" sz="2400" dirty="0" smtClean="0"/>
          </a:p>
          <a:p>
            <a:r>
              <a:rPr lang="sl-SI" sz="2400" dirty="0" err="1" smtClean="0"/>
              <a:t>Soil</a:t>
            </a:r>
            <a:endParaRPr lang="sl-SI" sz="2400" dirty="0" smtClean="0"/>
          </a:p>
          <a:p>
            <a:r>
              <a:rPr lang="sl-SI" sz="2400" dirty="0" err="1" smtClean="0"/>
              <a:t>Protected</a:t>
            </a:r>
            <a:r>
              <a:rPr lang="sl-SI" sz="2400" dirty="0" smtClean="0"/>
              <a:t> </a:t>
            </a:r>
            <a:r>
              <a:rPr lang="sl-SI" sz="2400" dirty="0" err="1" smtClean="0"/>
              <a:t>sites</a:t>
            </a:r>
            <a:endParaRPr lang="sl-SI" sz="2400" dirty="0" smtClean="0"/>
          </a:p>
          <a:p>
            <a:r>
              <a:rPr lang="sl-SI" sz="2400" dirty="0" smtClean="0"/>
              <a:t>IED </a:t>
            </a:r>
            <a:r>
              <a:rPr lang="sl-SI" sz="2400" dirty="0" err="1" smtClean="0"/>
              <a:t>permits</a:t>
            </a:r>
            <a:endParaRPr lang="sl-SI" sz="2400" dirty="0" smtClean="0"/>
          </a:p>
          <a:p>
            <a:r>
              <a:rPr lang="sl-SI" sz="2400" dirty="0" err="1" smtClean="0"/>
              <a:t>E</a:t>
            </a:r>
            <a:r>
              <a:rPr lang="sl-SI" sz="2400" dirty="0" err="1" smtClean="0"/>
              <a:t>missions</a:t>
            </a:r>
            <a:endParaRPr lang="sl-SI" sz="2400" dirty="0" smtClean="0"/>
          </a:p>
          <a:p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4886" y="1859883"/>
            <a:ext cx="3191769" cy="17444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288" y="1741714"/>
            <a:ext cx="2906036" cy="10354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297" y="3455506"/>
            <a:ext cx="2469256" cy="1627322"/>
          </a:xfrm>
          <a:prstGeom prst="rect">
            <a:avLst/>
          </a:prstGeom>
        </p:spPr>
      </p:pic>
      <p:pic>
        <p:nvPicPr>
          <p:cNvPr id="10" name="Slika 9" descr="boj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556" y="5082828"/>
            <a:ext cx="1699369" cy="1334026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730" y="5553315"/>
            <a:ext cx="2284826" cy="1188888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306" y="4479182"/>
            <a:ext cx="3088959" cy="2263021"/>
          </a:xfrm>
          <a:prstGeom prst="rect">
            <a:avLst/>
          </a:prstGeom>
        </p:spPr>
      </p:pic>
      <p:pic>
        <p:nvPicPr>
          <p:cNvPr id="13" name="Slika 12" descr="tematsk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0471" y="3455506"/>
            <a:ext cx="1526998" cy="109456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6655" y="1859883"/>
            <a:ext cx="2362379" cy="15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34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30887"/>
          </a:xfrm>
        </p:spPr>
        <p:txBody>
          <a:bodyPr/>
          <a:lstStyle/>
          <a:p>
            <a:r>
              <a:rPr lang="sl-SI" sz="2800" dirty="0" err="1" smtClean="0"/>
              <a:t>Why</a:t>
            </a:r>
            <a:r>
              <a:rPr lang="sl-SI" sz="2800" dirty="0" smtClean="0"/>
              <a:t>?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755" y="2090057"/>
            <a:ext cx="7869090" cy="3777343"/>
          </a:xfrm>
        </p:spPr>
        <p:txBody>
          <a:bodyPr>
            <a:normAutofit/>
          </a:bodyPr>
          <a:lstStyle/>
          <a:p>
            <a:r>
              <a:rPr lang="sl-SI" sz="2400" dirty="0" err="1" smtClean="0"/>
              <a:t>Providing</a:t>
            </a:r>
            <a:r>
              <a:rPr lang="sl-SI" sz="2400" dirty="0" smtClean="0"/>
              <a:t> </a:t>
            </a:r>
            <a:r>
              <a:rPr lang="sl-SI" sz="2400" dirty="0" err="1" smtClean="0"/>
              <a:t>information</a:t>
            </a:r>
            <a:r>
              <a:rPr lang="sl-SI" sz="2400" dirty="0" smtClean="0"/>
              <a:t> on </a:t>
            </a:r>
            <a:r>
              <a:rPr lang="sl-SI" sz="2400" dirty="0" err="1" smtClean="0"/>
              <a:t>state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</a:t>
            </a:r>
            <a:r>
              <a:rPr lang="sl-SI" sz="2400" dirty="0" err="1" smtClean="0"/>
              <a:t>envirnoment</a:t>
            </a:r>
            <a:endParaRPr lang="sl-SI" sz="2400" dirty="0" smtClean="0"/>
          </a:p>
          <a:p>
            <a:r>
              <a:rPr lang="sl-SI" sz="2400" dirty="0" err="1" smtClean="0"/>
              <a:t>Reporting</a:t>
            </a:r>
            <a:r>
              <a:rPr lang="sl-SI" sz="2400" dirty="0" smtClean="0"/>
              <a:t> to </a:t>
            </a:r>
            <a:r>
              <a:rPr lang="sl-SI" sz="2400" dirty="0" err="1" smtClean="0"/>
              <a:t>differnt</a:t>
            </a:r>
            <a:r>
              <a:rPr lang="sl-SI" sz="2400" dirty="0" smtClean="0"/>
              <a:t> EU </a:t>
            </a:r>
            <a:r>
              <a:rPr lang="sl-SI" sz="2400" dirty="0" err="1" smtClean="0"/>
              <a:t>institutions</a:t>
            </a:r>
            <a:endParaRPr lang="sl-SI" sz="2400" dirty="0" smtClean="0"/>
          </a:p>
          <a:p>
            <a:r>
              <a:rPr lang="sl-SI" sz="2400" b="1" u="sng" dirty="0" err="1" smtClean="0"/>
              <a:t>Protecting</a:t>
            </a:r>
            <a:r>
              <a:rPr lang="sl-SI" sz="2400" b="1" u="sng" dirty="0" smtClean="0"/>
              <a:t>/</a:t>
            </a:r>
            <a:r>
              <a:rPr lang="sl-SI" sz="2400" b="1" u="sng" dirty="0" err="1" smtClean="0"/>
              <a:t>Permiting</a:t>
            </a:r>
            <a:endParaRPr lang="sl-SI" sz="2400" b="1" u="sng" dirty="0" smtClean="0"/>
          </a:p>
          <a:p>
            <a:r>
              <a:rPr lang="sl-SI" sz="2400" dirty="0" err="1" smtClean="0"/>
              <a:t>Providing</a:t>
            </a:r>
            <a:r>
              <a:rPr lang="sl-SI" sz="2400" dirty="0" smtClean="0"/>
              <a:t> </a:t>
            </a:r>
            <a:r>
              <a:rPr lang="sl-SI" sz="2400" dirty="0" err="1" smtClean="0"/>
              <a:t>relevant</a:t>
            </a:r>
            <a:r>
              <a:rPr lang="sl-SI" sz="2400" dirty="0" smtClean="0"/>
              <a:t> data to </a:t>
            </a:r>
            <a:r>
              <a:rPr lang="sl-SI" sz="2400" dirty="0" err="1" smtClean="0"/>
              <a:t>Public</a:t>
            </a:r>
            <a:r>
              <a:rPr lang="sl-SI" sz="2400" dirty="0" smtClean="0"/>
              <a:t> </a:t>
            </a:r>
            <a:r>
              <a:rPr lang="sl-SI" sz="2400" dirty="0" err="1" smtClean="0"/>
              <a:t>sector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general </a:t>
            </a:r>
            <a:r>
              <a:rPr lang="sl-SI" sz="2400" dirty="0" err="1" smtClean="0"/>
              <a:t>public</a:t>
            </a:r>
            <a:endParaRPr lang="sl-SI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15" name="Picture 2" descr="Image result for teÅ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4702" y="3946279"/>
            <a:ext cx="3826554" cy="25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93147"/>
          </a:xfrm>
        </p:spPr>
        <p:txBody>
          <a:bodyPr/>
          <a:lstStyle/>
          <a:p>
            <a:r>
              <a:rPr lang="sl-SI" sz="2800" dirty="0" err="1" smtClean="0"/>
              <a:t>With</a:t>
            </a:r>
            <a:r>
              <a:rPr lang="sl-SI" sz="2800" dirty="0" smtClean="0"/>
              <a:t> </a:t>
            </a:r>
            <a:r>
              <a:rPr lang="sl-SI" sz="2800" dirty="0" err="1" smtClean="0"/>
              <a:t>help</a:t>
            </a:r>
            <a:r>
              <a:rPr lang="sl-SI" sz="2800" dirty="0" smtClean="0"/>
              <a:t> </a:t>
            </a:r>
            <a:r>
              <a:rPr lang="sl-SI" sz="2800" dirty="0" err="1" smtClean="0"/>
              <a:t>of</a:t>
            </a:r>
            <a:r>
              <a:rPr lang="sl-SI" sz="2800" dirty="0" smtClean="0"/>
              <a:t> </a:t>
            </a:r>
            <a:r>
              <a:rPr lang="sl-SI" sz="2800" dirty="0" err="1" smtClean="0"/>
              <a:t>our</a:t>
            </a:r>
            <a:r>
              <a:rPr lang="sl-SI" sz="2800" dirty="0" smtClean="0"/>
              <a:t> </a:t>
            </a:r>
            <a:r>
              <a:rPr lang="sl-SI" sz="2800" dirty="0" err="1" smtClean="0"/>
              <a:t>spatial</a:t>
            </a:r>
            <a:r>
              <a:rPr lang="sl-SI" sz="2800" dirty="0" smtClean="0"/>
              <a:t> data </a:t>
            </a:r>
            <a:r>
              <a:rPr lang="sl-SI" sz="2800" dirty="0" err="1" smtClean="0"/>
              <a:t>infrastrucvture</a:t>
            </a:r>
            <a:r>
              <a:rPr lang="sl-SI" sz="2800" dirty="0" smtClean="0"/>
              <a:t/>
            </a:r>
            <a:br>
              <a:rPr lang="sl-SI" sz="2800" dirty="0" smtClean="0"/>
            </a:br>
            <a:endParaRPr lang="en-US" sz="2800" dirty="0"/>
          </a:p>
        </p:txBody>
      </p:sp>
      <p:pic>
        <p:nvPicPr>
          <p:cNvPr id="15" name="Ograda vsebine 3" descr="GISars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715980"/>
            <a:ext cx="6829407" cy="49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4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30887"/>
          </a:xfrm>
        </p:spPr>
        <p:txBody>
          <a:bodyPr/>
          <a:lstStyle/>
          <a:p>
            <a:r>
              <a:rPr lang="sl-SI" sz="2800" dirty="0" smtClean="0"/>
              <a:t>But, </a:t>
            </a:r>
            <a:r>
              <a:rPr lang="sl-SI" sz="2800" dirty="0" err="1" smtClean="0"/>
              <a:t>what</a:t>
            </a:r>
            <a:r>
              <a:rPr lang="sl-SI" sz="2800" dirty="0" smtClean="0"/>
              <a:t> </a:t>
            </a:r>
            <a:r>
              <a:rPr lang="sl-SI" sz="2800" dirty="0" err="1" smtClean="0"/>
              <a:t>about</a:t>
            </a:r>
            <a:r>
              <a:rPr lang="sl-SI" sz="2800" dirty="0" smtClean="0"/>
              <a:t> </a:t>
            </a:r>
            <a:r>
              <a:rPr lang="sl-SI" sz="2800" dirty="0" err="1" smtClean="0"/>
              <a:t>archiving</a:t>
            </a:r>
            <a:r>
              <a:rPr lang="sl-SI" sz="2800" dirty="0" smtClean="0"/>
              <a:t>?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755" y="2090057"/>
            <a:ext cx="7869090" cy="3777343"/>
          </a:xfrm>
        </p:spPr>
        <p:txBody>
          <a:bodyPr>
            <a:normAutofit/>
          </a:bodyPr>
          <a:lstStyle/>
          <a:p>
            <a:r>
              <a:rPr lang="sl-SI" sz="2200" dirty="0" err="1" smtClean="0"/>
              <a:t>Whose</a:t>
            </a:r>
            <a:r>
              <a:rPr lang="sl-SI" sz="2200" dirty="0" smtClean="0"/>
              <a:t> </a:t>
            </a:r>
            <a:r>
              <a:rPr lang="sl-SI" sz="2200" dirty="0" err="1" smtClean="0"/>
              <a:t>responsibility</a:t>
            </a:r>
            <a:r>
              <a:rPr lang="sl-SI" sz="2200" dirty="0" smtClean="0"/>
              <a:t> is </a:t>
            </a:r>
            <a:r>
              <a:rPr lang="sl-SI" sz="2200" dirty="0" err="1" smtClean="0"/>
              <a:t>Archiving</a:t>
            </a:r>
            <a:r>
              <a:rPr lang="sl-SI" sz="2200" dirty="0" smtClean="0"/>
              <a:t>?</a:t>
            </a:r>
          </a:p>
          <a:p>
            <a:r>
              <a:rPr lang="sl-SI" sz="2200" dirty="0" err="1" smtClean="0"/>
              <a:t>Backup</a:t>
            </a:r>
            <a:r>
              <a:rPr lang="sl-SI" sz="2200" dirty="0" smtClean="0"/>
              <a:t>, </a:t>
            </a:r>
            <a:r>
              <a:rPr lang="sl-SI" sz="2200" dirty="0" err="1" smtClean="0"/>
              <a:t>versioning</a:t>
            </a:r>
            <a:r>
              <a:rPr lang="sl-SI" sz="2200" dirty="0" smtClean="0"/>
              <a:t>, </a:t>
            </a:r>
            <a:r>
              <a:rPr lang="sl-SI" sz="2200" dirty="0" err="1" smtClean="0"/>
              <a:t>archiving</a:t>
            </a:r>
            <a:r>
              <a:rPr lang="sl-SI" sz="2200" dirty="0" smtClean="0"/>
              <a:t>,…</a:t>
            </a:r>
            <a:endParaRPr lang="sl-SI" sz="2200" dirty="0" smtClean="0"/>
          </a:p>
          <a:p>
            <a:r>
              <a:rPr lang="sl-SI" sz="2200" dirty="0" err="1" smtClean="0"/>
              <a:t>Diverse</a:t>
            </a:r>
            <a:r>
              <a:rPr lang="sl-SI" sz="2200" dirty="0" smtClean="0"/>
              <a:t> </a:t>
            </a:r>
            <a:r>
              <a:rPr lang="sl-SI" sz="2200" dirty="0" err="1" smtClean="0"/>
              <a:t>data</a:t>
            </a:r>
            <a:r>
              <a:rPr lang="sl-SI" sz="2200" dirty="0" smtClean="0"/>
              <a:t> </a:t>
            </a:r>
            <a:r>
              <a:rPr lang="sl-SI" sz="2200" dirty="0" err="1" smtClean="0"/>
              <a:t>types</a:t>
            </a:r>
            <a:r>
              <a:rPr lang="sl-SI" sz="2200" dirty="0" smtClean="0"/>
              <a:t>, </a:t>
            </a:r>
            <a:r>
              <a:rPr lang="sl-SI" sz="2200" dirty="0" err="1" smtClean="0"/>
              <a:t>working</a:t>
            </a:r>
            <a:r>
              <a:rPr lang="sl-SI" sz="2200" dirty="0" smtClean="0"/>
              <a:t> </a:t>
            </a:r>
            <a:r>
              <a:rPr lang="sl-SI" sz="2200" dirty="0" err="1" smtClean="0"/>
              <a:t>processes</a:t>
            </a:r>
            <a:endParaRPr lang="sl-SI" sz="2200" dirty="0" smtClean="0"/>
          </a:p>
          <a:p>
            <a:r>
              <a:rPr lang="sl-SI" sz="2200" dirty="0" smtClean="0"/>
              <a:t>N</a:t>
            </a:r>
            <a:r>
              <a:rPr lang="en-GB" sz="2200" dirty="0" smtClean="0"/>
              <a:t>o </a:t>
            </a:r>
            <a:r>
              <a:rPr lang="en-GB" sz="2200" dirty="0"/>
              <a:t>existing </a:t>
            </a:r>
            <a:r>
              <a:rPr lang="en-GB" sz="2200" dirty="0" smtClean="0"/>
              <a:t>procedures </a:t>
            </a:r>
            <a:r>
              <a:rPr lang="en-GB" sz="2200" dirty="0"/>
              <a:t>to support </a:t>
            </a:r>
            <a:r>
              <a:rPr lang="sl-SI" sz="2200" dirty="0" err="1" smtClean="0"/>
              <a:t>spatial</a:t>
            </a:r>
            <a:r>
              <a:rPr lang="sl-SI" sz="2200" dirty="0" smtClean="0"/>
              <a:t> </a:t>
            </a:r>
            <a:r>
              <a:rPr lang="sl-SI" sz="2200" dirty="0" err="1" smtClean="0"/>
              <a:t>data</a:t>
            </a:r>
            <a:r>
              <a:rPr lang="sl-SI" sz="2200" dirty="0" smtClean="0"/>
              <a:t> </a:t>
            </a:r>
            <a:r>
              <a:rPr lang="sl-SI" sz="2200" dirty="0" err="1" smtClean="0"/>
              <a:t>archiving</a:t>
            </a:r>
            <a:r>
              <a:rPr lang="en-GB" sz="2200" dirty="0" smtClean="0"/>
              <a:t>. </a:t>
            </a:r>
            <a:endParaRPr lang="sl-SI" sz="2200" dirty="0" smtClean="0"/>
          </a:p>
          <a:p>
            <a:r>
              <a:rPr lang="en-GB" sz="2200" dirty="0" smtClean="0"/>
              <a:t>Reasons </a:t>
            </a:r>
            <a:r>
              <a:rPr lang="en-GB" sz="2200" dirty="0"/>
              <a:t>for this situation are very diverse, from lack of awareness, human resources to poor regulation and legislation</a:t>
            </a:r>
            <a:r>
              <a:rPr lang="en-GB" sz="2200" dirty="0" smtClean="0"/>
              <a:t>.</a:t>
            </a:r>
            <a:r>
              <a:rPr lang="sl-SI" sz="2200" dirty="0" smtClean="0"/>
              <a:t> </a:t>
            </a:r>
          </a:p>
          <a:p>
            <a:endParaRPr lang="en-US" sz="2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67" y="4488590"/>
            <a:ext cx="3641117" cy="219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5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30887"/>
          </a:xfrm>
        </p:spPr>
        <p:txBody>
          <a:bodyPr/>
          <a:lstStyle/>
          <a:p>
            <a:r>
              <a:rPr lang="sl-SI" sz="2800" dirty="0" smtClean="0"/>
              <a:t>EARK Project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755" y="2090057"/>
            <a:ext cx="7869090" cy="3777343"/>
          </a:xfrm>
        </p:spPr>
        <p:txBody>
          <a:bodyPr>
            <a:normAutofit/>
          </a:bodyPr>
          <a:lstStyle/>
          <a:p>
            <a:r>
              <a:rPr lang="sl-SI" sz="2400" dirty="0" err="1" smtClean="0"/>
              <a:t>Invatation</a:t>
            </a:r>
            <a:r>
              <a:rPr lang="sl-SI" sz="2400" dirty="0" smtClean="0"/>
              <a:t> </a:t>
            </a:r>
            <a:r>
              <a:rPr lang="sl-SI" sz="2400" dirty="0" err="1" smtClean="0"/>
              <a:t>from</a:t>
            </a:r>
            <a:r>
              <a:rPr lang="sl-SI" sz="2400" dirty="0" smtClean="0"/>
              <a:t> </a:t>
            </a:r>
            <a:r>
              <a:rPr lang="en-GB" sz="2400" dirty="0"/>
              <a:t>Slovenian National </a:t>
            </a:r>
            <a:r>
              <a:rPr lang="en-GB" sz="2400" dirty="0" smtClean="0"/>
              <a:t>Archives</a:t>
            </a:r>
            <a:endParaRPr lang="sl-SI" sz="2400" dirty="0" smtClean="0"/>
          </a:p>
          <a:p>
            <a:r>
              <a:rPr lang="sl-SI" sz="2400" dirty="0" err="1" smtClean="0"/>
              <a:t>Intruduction</a:t>
            </a:r>
            <a:r>
              <a:rPr lang="sl-SI" sz="2400" dirty="0" smtClean="0"/>
              <a:t>, </a:t>
            </a:r>
            <a:r>
              <a:rPr lang="sl-SI" sz="2400" dirty="0" err="1" smtClean="0"/>
              <a:t>Intervieves</a:t>
            </a:r>
            <a:endParaRPr lang="sl-SI" sz="2400" dirty="0" smtClean="0"/>
          </a:p>
          <a:p>
            <a:r>
              <a:rPr lang="sl-SI" sz="2400" dirty="0" err="1" smtClean="0"/>
              <a:t>Dataset</a:t>
            </a:r>
            <a:r>
              <a:rPr lang="sl-SI" sz="2400" dirty="0" smtClean="0"/>
              <a:t> </a:t>
            </a:r>
            <a:r>
              <a:rPr lang="sl-SI" sz="2400" dirty="0" err="1" smtClean="0"/>
              <a:t>idenification</a:t>
            </a:r>
            <a:endParaRPr lang="sl-SI" sz="2400" dirty="0" smtClean="0"/>
          </a:p>
          <a:p>
            <a:endParaRPr lang="en-US" sz="2400" dirty="0"/>
          </a:p>
        </p:txBody>
      </p:sp>
      <p:pic>
        <p:nvPicPr>
          <p:cNvPr id="5" name="Picture 2" descr="D:\Delovno\e-ARH.si\EU projekti\E-ARK\Za PPTje\e-ark logo new version_t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717" y="4331429"/>
            <a:ext cx="1332426" cy="705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01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30887"/>
          </a:xfrm>
        </p:spPr>
        <p:txBody>
          <a:bodyPr/>
          <a:lstStyle/>
          <a:p>
            <a:r>
              <a:rPr lang="sl-SI" sz="2800" dirty="0" smtClean="0"/>
              <a:t>Pilot </a:t>
            </a:r>
            <a:r>
              <a:rPr lang="sl-SI" sz="2800" dirty="0" err="1" smtClean="0"/>
              <a:t>dataset</a:t>
            </a:r>
            <a:r>
              <a:rPr lang="sl-SI" sz="2800" dirty="0" smtClean="0"/>
              <a:t> Natura 2000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755" y="2090057"/>
            <a:ext cx="7869090" cy="3777343"/>
          </a:xfrm>
        </p:spPr>
        <p:txBody>
          <a:bodyPr>
            <a:normAutofit/>
          </a:bodyPr>
          <a:lstStyle/>
          <a:p>
            <a:r>
              <a:rPr lang="en-US" sz="2400" dirty="0"/>
              <a:t>EC Directive</a:t>
            </a:r>
          </a:p>
          <a:p>
            <a:r>
              <a:rPr lang="en-GB" sz="2400" dirty="0"/>
              <a:t>A network of nature protection areas in the territory of the European </a:t>
            </a:r>
            <a:r>
              <a:rPr lang="en-GB" sz="2400" dirty="0" smtClean="0"/>
              <a:t>Union</a:t>
            </a:r>
            <a:r>
              <a:rPr lang="sl-SI" sz="2400" dirty="0" smtClean="0"/>
              <a:t> </a:t>
            </a:r>
          </a:p>
          <a:p>
            <a:r>
              <a:rPr lang="sl-SI" sz="2400" dirty="0" err="1" smtClean="0"/>
              <a:t>Estabilshed</a:t>
            </a:r>
            <a:r>
              <a:rPr lang="sl-SI" sz="2400" dirty="0" smtClean="0"/>
              <a:t> in 2004</a:t>
            </a:r>
          </a:p>
          <a:p>
            <a:r>
              <a:rPr lang="sl-SI" sz="2400" dirty="0" err="1" smtClean="0"/>
              <a:t>Changes</a:t>
            </a:r>
            <a:r>
              <a:rPr lang="sl-SI" sz="2400" dirty="0" smtClean="0"/>
              <a:t> in 2009 </a:t>
            </a:r>
            <a:r>
              <a:rPr lang="sl-SI" sz="2400" dirty="0" err="1" smtClean="0"/>
              <a:t>and</a:t>
            </a:r>
            <a:r>
              <a:rPr lang="sl-SI" sz="2400" dirty="0" smtClean="0"/>
              <a:t> 2016</a:t>
            </a:r>
          </a:p>
          <a:p>
            <a:r>
              <a:rPr lang="sl-SI" sz="2400" dirty="0" smtClean="0"/>
              <a:t>Used in </a:t>
            </a:r>
            <a:r>
              <a:rPr lang="en-GB" sz="2400" dirty="0" smtClean="0"/>
              <a:t>permitting</a:t>
            </a:r>
          </a:p>
          <a:p>
            <a:endParaRPr lang="en-US" sz="24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911" y="3104707"/>
            <a:ext cx="3572923" cy="238549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50" y="4702124"/>
            <a:ext cx="4339016" cy="17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38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30887"/>
          </a:xfrm>
        </p:spPr>
        <p:txBody>
          <a:bodyPr/>
          <a:lstStyle/>
          <a:p>
            <a:r>
              <a:rPr lang="sl-SI" sz="2800" dirty="0" err="1" smtClean="0"/>
              <a:t>What</a:t>
            </a:r>
            <a:r>
              <a:rPr lang="sl-SI" sz="2800" dirty="0" smtClean="0"/>
              <a:t> </a:t>
            </a:r>
            <a:r>
              <a:rPr lang="sl-SI" sz="2800" dirty="0" err="1" smtClean="0"/>
              <a:t>have</a:t>
            </a:r>
            <a:r>
              <a:rPr lang="sl-SI" sz="2800" dirty="0" smtClean="0"/>
              <a:t> </a:t>
            </a:r>
            <a:r>
              <a:rPr lang="sl-SI" sz="2800" dirty="0" err="1" smtClean="0"/>
              <a:t>we</a:t>
            </a:r>
            <a:r>
              <a:rPr lang="sl-SI" sz="2800" dirty="0" smtClean="0"/>
              <a:t> done?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755" y="2090057"/>
            <a:ext cx="7869090" cy="377734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“</a:t>
            </a:r>
            <a:r>
              <a:rPr lang="sl-SI" sz="2400" dirty="0" err="1" smtClean="0"/>
              <a:t>Trainer</a:t>
            </a:r>
            <a:r>
              <a:rPr lang="sl-SI" sz="2400" dirty="0" smtClean="0"/>
              <a:t> led </a:t>
            </a:r>
            <a:r>
              <a:rPr lang="sl-SI" sz="2400" dirty="0" err="1" smtClean="0"/>
              <a:t>lessons</a:t>
            </a:r>
            <a:r>
              <a:rPr lang="sl-SI" sz="2400" dirty="0" smtClean="0"/>
              <a:t>”</a:t>
            </a:r>
          </a:p>
          <a:p>
            <a:r>
              <a:rPr lang="sl-SI" sz="2400" dirty="0" err="1" smtClean="0"/>
              <a:t>Find</a:t>
            </a:r>
            <a:r>
              <a:rPr lang="sl-SI" sz="2400" dirty="0" smtClean="0"/>
              <a:t> </a:t>
            </a:r>
            <a:r>
              <a:rPr lang="sl-SI" sz="2400" dirty="0" err="1" smtClean="0"/>
              <a:t>source</a:t>
            </a:r>
            <a:r>
              <a:rPr lang="sl-SI" sz="2400" dirty="0" smtClean="0"/>
              <a:t> </a:t>
            </a:r>
            <a:r>
              <a:rPr lang="sl-SI" sz="2400" dirty="0" err="1" smtClean="0"/>
              <a:t>data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files</a:t>
            </a:r>
            <a:endParaRPr lang="sl-SI" sz="2400" dirty="0" smtClean="0"/>
          </a:p>
          <a:p>
            <a:r>
              <a:rPr lang="sl-SI" sz="2400" dirty="0" err="1" smtClean="0"/>
              <a:t>Exporting</a:t>
            </a:r>
            <a:r>
              <a:rPr lang="sl-SI" sz="2400" dirty="0" smtClean="0"/>
              <a:t> </a:t>
            </a:r>
            <a:r>
              <a:rPr lang="sl-SI" sz="2400" dirty="0" err="1" smtClean="0"/>
              <a:t>from</a:t>
            </a:r>
            <a:r>
              <a:rPr lang="sl-SI" sz="2400" dirty="0" smtClean="0"/>
              <a:t> </a:t>
            </a:r>
            <a:r>
              <a:rPr lang="sl-SI" sz="2400" dirty="0" err="1" smtClean="0"/>
              <a:t>our</a:t>
            </a:r>
            <a:r>
              <a:rPr lang="sl-SI" sz="2400" dirty="0" smtClean="0"/>
              <a:t> </a:t>
            </a:r>
            <a:r>
              <a:rPr lang="sl-SI" sz="2400" dirty="0" err="1" smtClean="0"/>
              <a:t>system</a:t>
            </a:r>
            <a:endParaRPr lang="sl-SI" sz="2400" dirty="0" smtClean="0"/>
          </a:p>
          <a:p>
            <a:r>
              <a:rPr lang="sl-SI" sz="2400" dirty="0" err="1" smtClean="0"/>
              <a:t>Preparing</a:t>
            </a:r>
            <a:r>
              <a:rPr lang="sl-SI" sz="2400" dirty="0" smtClean="0"/>
              <a:t> </a:t>
            </a:r>
            <a:r>
              <a:rPr lang="sl-SI" sz="2400" dirty="0" err="1" smtClean="0"/>
              <a:t>metadata</a:t>
            </a:r>
            <a:r>
              <a:rPr lang="sl-SI" sz="2400" dirty="0" smtClean="0"/>
              <a:t> </a:t>
            </a:r>
            <a:r>
              <a:rPr lang="sl-SI" sz="2400" dirty="0" err="1" smtClean="0"/>
              <a:t>and</a:t>
            </a:r>
            <a:r>
              <a:rPr lang="sl-SI" sz="2400" dirty="0" smtClean="0"/>
              <a:t> </a:t>
            </a:r>
            <a:r>
              <a:rPr lang="sl-SI" sz="2400" dirty="0" err="1" smtClean="0"/>
              <a:t>technical</a:t>
            </a:r>
            <a:r>
              <a:rPr lang="sl-SI" sz="2400" dirty="0" smtClean="0"/>
              <a:t> </a:t>
            </a:r>
            <a:r>
              <a:rPr lang="sl-SI" sz="2400" dirty="0" err="1" smtClean="0"/>
              <a:t>documentation</a:t>
            </a:r>
            <a:endParaRPr lang="sl-SI" sz="2400" dirty="0" smtClean="0"/>
          </a:p>
          <a:p>
            <a:r>
              <a:rPr lang="sl-SI" sz="2400" dirty="0" err="1" smtClean="0"/>
              <a:t>Record</a:t>
            </a:r>
            <a:r>
              <a:rPr lang="sl-SI" sz="2400" dirty="0" smtClean="0"/>
              <a:t> </a:t>
            </a:r>
            <a:r>
              <a:rPr lang="sl-SI" sz="2400" dirty="0" err="1" smtClean="0"/>
              <a:t>an</a:t>
            </a:r>
            <a:r>
              <a:rPr lang="sl-SI" sz="2400" dirty="0" smtClean="0"/>
              <a:t> </a:t>
            </a:r>
            <a:r>
              <a:rPr lang="sl-SI" sz="2400" dirty="0" err="1" smtClean="0"/>
              <a:t>interview</a:t>
            </a:r>
            <a:r>
              <a:rPr lang="sl-SI" sz="2400" dirty="0" smtClean="0"/>
              <a:t> </a:t>
            </a:r>
          </a:p>
          <a:p>
            <a:endParaRPr lang="en-US" sz="240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755" y="4420366"/>
            <a:ext cx="2452493" cy="1633444"/>
          </a:xfrm>
          <a:prstGeom prst="rect">
            <a:avLst/>
          </a:prstGeom>
        </p:spPr>
      </p:pic>
      <p:pic>
        <p:nvPicPr>
          <p:cNvPr id="7" name="Picture 2" descr="How To Not Control Your Interview â Media Ethnography â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2248" y="4420366"/>
            <a:ext cx="2908607" cy="19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6111" y="5246008"/>
            <a:ext cx="2434362" cy="1611992"/>
          </a:xfrm>
          <a:prstGeom prst="rect">
            <a:avLst/>
          </a:prstGeom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3580" y="4570349"/>
            <a:ext cx="2326893" cy="1547784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7482" y="4191736"/>
            <a:ext cx="2319309" cy="1499932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264" y="3818178"/>
            <a:ext cx="2232900" cy="150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61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9754" y="1197430"/>
            <a:ext cx="7844492" cy="430887"/>
          </a:xfrm>
        </p:spPr>
        <p:txBody>
          <a:bodyPr/>
          <a:lstStyle/>
          <a:p>
            <a:r>
              <a:rPr lang="en-US" sz="2800" dirty="0"/>
              <a:t>Implementing </a:t>
            </a:r>
            <a:r>
              <a:rPr lang="en-US" sz="2800" dirty="0" smtClean="0"/>
              <a:t>EARK </a:t>
            </a:r>
            <a:r>
              <a:rPr lang="en-US" sz="2800" dirty="0"/>
              <a:t>specifications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4" y="2090057"/>
            <a:ext cx="8981816" cy="41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5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rava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1" id="{99337C22-B9D8-4A3F-962C-3F91DE1F4F9E}" vid="{71A64AA5-E055-45FF-B112-E01A481F90E0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99337C22-B9D8-4A3F-962C-3F91DE1F4F9E}" vid="{B16B3016-A546-4DF8-9CD3-CC7351DD72C2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vezava_x0020_ZIPI xmlns="8e9fffdc-9867-4238-ac7e-2376fba15a08">
      <Url xsi:nil="true"/>
      <Description xsi:nil="true"/>
    </Povezava_x0020_ZIPI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ED42D25BE4214A8C635F343DDA2F46" ma:contentTypeVersion="2" ma:contentTypeDescription="Create a new document." ma:contentTypeScope="" ma:versionID="ec9400bd0d5c7f3cf537d18189a08de0">
  <xsd:schema xmlns:xsd="http://www.w3.org/2001/XMLSchema" xmlns:xs="http://www.w3.org/2001/XMLSchema" xmlns:p="http://schemas.microsoft.com/office/2006/metadata/properties" xmlns:ns2="8e9fffdc-9867-4238-ac7e-2376fba15a08" targetNamespace="http://schemas.microsoft.com/office/2006/metadata/properties" ma:root="true" ma:fieldsID="1bac81b0b4911f7d2298f1f4b165710f" ns2:_="">
    <xsd:import namespace="8e9fffdc-9867-4238-ac7e-2376fba15a08"/>
    <xsd:element name="properties">
      <xsd:complexType>
        <xsd:sequence>
          <xsd:element name="documentManagement">
            <xsd:complexType>
              <xsd:all>
                <xsd:element ref="ns2:Povezava_x0020_ZIP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fffdc-9867-4238-ac7e-2376fba15a08" elementFormDefault="qualified">
    <xsd:import namespace="http://schemas.microsoft.com/office/2006/documentManagement/types"/>
    <xsd:import namespace="http://schemas.microsoft.com/office/infopath/2007/PartnerControls"/>
    <xsd:element name="Povezava_x0020_ZIPI" ma:index="9" nillable="true" ma:displayName="URL" ma:format="Hyperlink" ma:internalName="Povezava_x0020_ZIPI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8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AAB375-3604-490A-AFD5-E31A3426A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6D517-3DFB-4AF1-A31F-C665A3DDF8E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8e9fffdc-9867-4238-ac7e-2376fba15a0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87C503-BCA2-4F45-8743-1F767C40D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9fffdc-9867-4238-ac7e-2376fba15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287</Words>
  <Application>Microsoft Office PowerPoint</Application>
  <PresentationFormat>Diaprojekcija na zaslonu (4:3)</PresentationFormat>
  <Paragraphs>68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12</vt:i4>
      </vt:variant>
    </vt:vector>
  </HeadingPairs>
  <TitlesOfParts>
    <vt:vector size="14" baseType="lpstr">
      <vt:lpstr>Narava</vt:lpstr>
      <vt:lpstr>Custom Design</vt:lpstr>
      <vt:lpstr>EARK Pilot Experiences in archiving Natura 2000 </vt:lpstr>
      <vt:lpstr>We produce, mange, use and share geodata</vt:lpstr>
      <vt:lpstr>Why?</vt:lpstr>
      <vt:lpstr>With help of our spatial data infrastrucvture </vt:lpstr>
      <vt:lpstr>But, what about archiving?</vt:lpstr>
      <vt:lpstr>EARK Project</vt:lpstr>
      <vt:lpstr>Pilot dataset Natura 2000</vt:lpstr>
      <vt:lpstr>What have we done?</vt:lpstr>
      <vt:lpstr>Implementing EARK specifications</vt:lpstr>
      <vt:lpstr>Lessons learned</vt:lpstr>
      <vt:lpstr>Future challenges (SEA)</vt:lpstr>
      <vt:lpstr>Future challenges - general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kogovsekp</cp:lastModifiedBy>
  <cp:revision>40</cp:revision>
  <dcterms:created xsi:type="dcterms:W3CDTF">2016-11-11T12:46:16Z</dcterms:created>
  <dcterms:modified xsi:type="dcterms:W3CDTF">2019-05-06T19:08:42Z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0x01010012ED42D25BE4214A8C635F343DDA2F46</vt:lpwstr>
  </property>
</Properties>
</file>